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8425F66-1290-406F-B4EB-917BD370E04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BCB65A1-8D3B-4B74-825F-57195EDD88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Retno</a:t>
            </a:r>
            <a:r>
              <a:rPr lang="en-US" dirty="0" smtClean="0"/>
              <a:t> </a:t>
            </a:r>
            <a:r>
              <a:rPr lang="en-US" dirty="0" err="1" smtClean="0"/>
              <a:t>Listyarti</a:t>
            </a:r>
            <a:r>
              <a:rPr lang="en-US" dirty="0" smtClean="0"/>
              <a:t> (</a:t>
            </a:r>
            <a:r>
              <a:rPr lang="en-US" dirty="0" err="1" smtClean="0"/>
              <a:t>Sekjen</a:t>
            </a:r>
            <a:r>
              <a:rPr lang="en-US" dirty="0" smtClean="0"/>
              <a:t> FSGI)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MENGUPAYAKAN TIK  MENJADI </a:t>
            </a:r>
            <a:br>
              <a:rPr lang="en-US" dirty="0" smtClean="0"/>
            </a:br>
            <a:r>
              <a:rPr lang="en-US" dirty="0" smtClean="0"/>
              <a:t>MATA PELAJARAN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diundang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seminar </a:t>
            </a:r>
            <a:r>
              <a:rPr lang="en-US" dirty="0" err="1" smtClean="0"/>
              <a:t>para</a:t>
            </a:r>
            <a:r>
              <a:rPr lang="en-US" dirty="0" smtClean="0"/>
              <a:t> guru TIK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bingung</a:t>
            </a:r>
            <a:r>
              <a:rPr lang="en-US" dirty="0" smtClean="0"/>
              <a:t>,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 Di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Omjay</a:t>
            </a:r>
            <a:r>
              <a:rPr lang="en-US" dirty="0" smtClean="0"/>
              <a:t>,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mental guru TIK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tolong</a:t>
            </a:r>
            <a:r>
              <a:rPr lang="en-US" dirty="0" smtClean="0"/>
              <a:t> “</a:t>
            </a:r>
            <a:r>
              <a:rPr lang="en-US" dirty="0" err="1" smtClean="0"/>
              <a:t>dikomporin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Lama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, </a:t>
            </a:r>
            <a:r>
              <a:rPr lang="en-US" dirty="0" err="1" smtClean="0"/>
              <a:t>mau</a:t>
            </a:r>
            <a:r>
              <a:rPr lang="en-US" dirty="0" smtClean="0"/>
              <a:t> “</a:t>
            </a:r>
            <a:r>
              <a:rPr lang="en-US" dirty="0" err="1" smtClean="0"/>
              <a:t>ngomporin</a:t>
            </a:r>
            <a:r>
              <a:rPr lang="en-US" dirty="0" smtClean="0"/>
              <a:t>” </a:t>
            </a:r>
            <a:r>
              <a:rPr lang="en-US" dirty="0" err="1" smtClean="0"/>
              <a:t>apa</a:t>
            </a:r>
            <a:r>
              <a:rPr lang="en-US" dirty="0" smtClean="0"/>
              <a:t>?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guru TIK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dihilangkannya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TIK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r>
              <a:rPr lang="en-US" dirty="0" smtClean="0"/>
              <a:t> 2013?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Mendikbud</a:t>
            </a:r>
            <a:r>
              <a:rPr lang="en-US" dirty="0" smtClean="0"/>
              <a:t> </a:t>
            </a:r>
            <a:r>
              <a:rPr lang="en-US" dirty="0" err="1" smtClean="0"/>
              <a:t>Anies</a:t>
            </a:r>
            <a:r>
              <a:rPr lang="en-US" dirty="0" smtClean="0"/>
              <a:t> </a:t>
            </a:r>
            <a:r>
              <a:rPr lang="en-US" dirty="0" err="1" smtClean="0"/>
              <a:t>Baswedan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sosok</a:t>
            </a:r>
            <a:r>
              <a:rPr lang="en-US" dirty="0" smtClean="0"/>
              <a:t> yang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mendengar</a:t>
            </a:r>
            <a:r>
              <a:rPr lang="en-US" dirty="0" smtClean="0"/>
              <a:t>,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teman-teman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kearah</a:t>
            </a:r>
            <a:r>
              <a:rPr lang="en-US" dirty="0" smtClean="0"/>
              <a:t> dialog</a:t>
            </a:r>
          </a:p>
          <a:p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gunakan</a:t>
            </a:r>
            <a:r>
              <a:rPr lang="en-US" dirty="0" smtClean="0"/>
              <a:t> data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dialog, </a:t>
            </a:r>
            <a:r>
              <a:rPr lang="en-US" dirty="0" err="1" smtClean="0"/>
              <a:t>misalnya</a:t>
            </a:r>
            <a:r>
              <a:rPr lang="en-US" dirty="0" smtClean="0"/>
              <a:t> :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survay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TIK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.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keluhan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TIK </a:t>
            </a:r>
            <a:r>
              <a:rPr lang="en-US" dirty="0" err="1" smtClean="0"/>
              <a:t>dihapus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K13.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Data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diolah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dianalisis</a:t>
            </a:r>
            <a:r>
              <a:rPr lang="en-US" dirty="0" smtClean="0"/>
              <a:t>.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guru TIK 500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mewawancarai</a:t>
            </a:r>
            <a:r>
              <a:rPr lang="en-US" dirty="0" smtClean="0"/>
              <a:t> 10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sekolahnya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respondennya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5000 </a:t>
            </a:r>
            <a:r>
              <a:rPr lang="en-US" dirty="0" err="1" smtClean="0"/>
              <a:t>siswa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Mendikbud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lampirkan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survay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analisisnya</a:t>
            </a:r>
            <a:r>
              <a:rPr lang="en-US" dirty="0" smtClean="0"/>
              <a:t>  </a:t>
            </a:r>
            <a:r>
              <a:rPr lang="en-US" dirty="0" err="1" smtClean="0"/>
              <a:t>Sertakan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survay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prinsipnya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TIK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data,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data.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57200"/>
            <a:ext cx="749808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Gunakan</a:t>
            </a:r>
            <a:r>
              <a:rPr lang="en-US" dirty="0" smtClean="0"/>
              <a:t> UN CBT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TIK </a:t>
            </a:r>
            <a:r>
              <a:rPr lang="en-US" dirty="0" err="1" smtClean="0"/>
              <a:t>dihapus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r>
              <a:rPr lang="en-US" dirty="0" smtClean="0"/>
              <a:t>,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memberhentikan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mengalihfungsikan</a:t>
            </a:r>
            <a:r>
              <a:rPr lang="en-US" dirty="0" smtClean="0"/>
              <a:t> guru TIK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lain.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menutup</a:t>
            </a:r>
            <a:r>
              <a:rPr lang="en-US" dirty="0" smtClean="0"/>
              <a:t> </a:t>
            </a:r>
            <a:r>
              <a:rPr lang="en-US" dirty="0" err="1" smtClean="0"/>
              <a:t>labotarium</a:t>
            </a:r>
            <a:r>
              <a:rPr lang="en-US" dirty="0" smtClean="0"/>
              <a:t> </a:t>
            </a:r>
            <a:r>
              <a:rPr lang="en-US" dirty="0" err="1" smtClean="0"/>
              <a:t>komputernya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mengurus</a:t>
            </a:r>
            <a:r>
              <a:rPr lang="en-US" dirty="0" smtClean="0"/>
              <a:t>/</a:t>
            </a:r>
            <a:r>
              <a:rPr lang="en-US" dirty="0" err="1" smtClean="0"/>
              <a:t>merawatnya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nawacita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smtClean="0"/>
              <a:t>pencapaian: </a:t>
            </a:r>
            <a:r>
              <a:rPr lang="id-ID" dirty="0" smtClean="0"/>
              <a:t>Pengetahuan dan penguasaan teknologi  sebagai kurikulum wajib disekolah dan perguruan tinggi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RPJMN t</a:t>
            </a:r>
            <a:r>
              <a:rPr lang="id-ID" dirty="0" smtClean="0"/>
              <a:t>idak ada program spesifik mengenai penguasaan teknologi didalam kurikulum yang akan diterapkan di sekolah maupun PT.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merapatkan</a:t>
            </a:r>
            <a:r>
              <a:rPr lang="en-US" dirty="0" smtClean="0"/>
              <a:t> </a:t>
            </a:r>
            <a:r>
              <a:rPr lang="en-US" dirty="0" err="1" smtClean="0"/>
              <a:t>barisan</a:t>
            </a:r>
            <a:r>
              <a:rPr lang="en-US" dirty="0" smtClean="0"/>
              <a:t> agar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gerak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kompakan</a:t>
            </a:r>
            <a:r>
              <a:rPr lang="en-US" dirty="0" smtClean="0"/>
              <a:t>…..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berjuang</a:t>
            </a:r>
            <a:r>
              <a:rPr lang="en-US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308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Equity</vt:lpstr>
      <vt:lpstr>Flow</vt:lpstr>
      <vt:lpstr>Opulent</vt:lpstr>
      <vt:lpstr>Solstice</vt:lpstr>
      <vt:lpstr>MENGUPAYAKAN TIK  MENJADI  MATA PELAJARAN</vt:lpstr>
      <vt:lpstr>Pengantar</vt:lpstr>
      <vt:lpstr>Kondisi Berbeda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TIK SEHARUSNYA MENJADI  MATA PELAJARAN</dc:title>
  <dc:creator>Retno Listyarti</dc:creator>
  <cp:lastModifiedBy>SMP-User</cp:lastModifiedBy>
  <cp:revision>18</cp:revision>
  <dcterms:created xsi:type="dcterms:W3CDTF">2015-04-24T11:19:42Z</dcterms:created>
  <dcterms:modified xsi:type="dcterms:W3CDTF">2015-04-24T22:26:38Z</dcterms:modified>
</cp:coreProperties>
</file>