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04" r:id="rId3"/>
    <p:sldId id="257" r:id="rId4"/>
    <p:sldId id="258" r:id="rId5"/>
    <p:sldId id="291" r:id="rId6"/>
    <p:sldId id="259" r:id="rId7"/>
    <p:sldId id="260" r:id="rId8"/>
    <p:sldId id="305" r:id="rId9"/>
    <p:sldId id="261" r:id="rId10"/>
    <p:sldId id="262" r:id="rId11"/>
    <p:sldId id="306" r:id="rId12"/>
    <p:sldId id="263" r:id="rId13"/>
    <p:sldId id="298" r:id="rId14"/>
    <p:sldId id="307" r:id="rId15"/>
    <p:sldId id="264" r:id="rId16"/>
    <p:sldId id="265" r:id="rId17"/>
    <p:sldId id="266" r:id="rId18"/>
    <p:sldId id="267" r:id="rId19"/>
    <p:sldId id="308" r:id="rId20"/>
    <p:sldId id="268" r:id="rId21"/>
    <p:sldId id="269" r:id="rId22"/>
    <p:sldId id="270" r:id="rId23"/>
    <p:sldId id="309" r:id="rId24"/>
    <p:sldId id="271" r:id="rId25"/>
    <p:sldId id="272" r:id="rId26"/>
    <p:sldId id="310" r:id="rId27"/>
    <p:sldId id="299" r:id="rId28"/>
    <p:sldId id="300" r:id="rId29"/>
    <p:sldId id="273" r:id="rId30"/>
    <p:sldId id="274" r:id="rId31"/>
    <p:sldId id="275" r:id="rId32"/>
    <p:sldId id="276" r:id="rId33"/>
    <p:sldId id="277" r:id="rId34"/>
    <p:sldId id="293" r:id="rId35"/>
    <p:sldId id="279" r:id="rId36"/>
    <p:sldId id="280" r:id="rId37"/>
    <p:sldId id="301" r:id="rId38"/>
    <p:sldId id="303" r:id="rId39"/>
    <p:sldId id="281" r:id="rId40"/>
  </p:sldIdLst>
  <p:sldSz cx="9144000" cy="6858000" type="screen4x3"/>
  <p:notesSz cx="9979025" cy="68341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55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86686-E3B0-450B-BAEB-30D7A905351E}" type="doc">
      <dgm:prSet loTypeId="urn:microsoft.com/office/officeart/2005/8/layout/cycle4#1" loCatId="cycle" qsTypeId="urn:microsoft.com/office/officeart/2005/8/quickstyle/simple4" qsCatId="simple" csTypeId="urn:microsoft.com/office/officeart/2005/8/colors/accent4_5" csCatId="accent4" phldr="1"/>
      <dgm:spPr/>
      <dgm:t>
        <a:bodyPr/>
        <a:lstStyle/>
        <a:p>
          <a:endParaRPr lang="en-US"/>
        </a:p>
      </dgm:t>
    </dgm:pt>
    <dgm:pt modelId="{53385608-F96F-495C-B781-4A96AECD2C48}">
      <dgm:prSet phldrT="[Text]" custT="1">
        <dgm:style>
          <a:lnRef idx="0">
            <a:schemeClr val="accent3"/>
          </a:lnRef>
          <a:fillRef idx="3">
            <a:schemeClr val="accent3"/>
          </a:fillRef>
          <a:effectRef idx="3">
            <a:schemeClr val="accent3"/>
          </a:effectRef>
          <a:fontRef idx="minor">
            <a:schemeClr val="lt1"/>
          </a:fontRef>
        </dgm:style>
      </dgm:prSet>
      <dgm:spPr/>
      <dgm:t>
        <a:bodyPr anchor="t"/>
        <a:lstStyle/>
        <a:p>
          <a:pPr algn="l"/>
          <a:r>
            <a:rPr lang="en-US" sz="1600" b="1" dirty="0" smtClean="0">
              <a:solidFill>
                <a:schemeClr val="tx1"/>
              </a:solidFill>
              <a:latin typeface="+mn-lt"/>
            </a:rPr>
            <a:t>Single Market and production base</a:t>
          </a:r>
          <a:endParaRPr lang="en-US" sz="1600" b="1" dirty="0">
            <a:solidFill>
              <a:schemeClr val="tx1"/>
            </a:solidFill>
            <a:latin typeface="+mn-lt"/>
          </a:endParaRPr>
        </a:p>
      </dgm:t>
    </dgm:pt>
    <dgm:pt modelId="{086767C9-1CE3-4127-BD1B-9E133E9C8A08}" type="parTrans" cxnId="{C56A1D40-313F-4888-B258-2D801CE69E29}">
      <dgm:prSet/>
      <dgm:spPr/>
      <dgm:t>
        <a:bodyPr/>
        <a:lstStyle/>
        <a:p>
          <a:pPr algn="ctr"/>
          <a:endParaRPr lang="en-US" sz="1600">
            <a:solidFill>
              <a:schemeClr val="tx1"/>
            </a:solidFill>
            <a:latin typeface="+mn-lt"/>
          </a:endParaRPr>
        </a:p>
      </dgm:t>
    </dgm:pt>
    <dgm:pt modelId="{3993C0BF-C009-4122-8C17-24BA28F471CA}" type="sibTrans" cxnId="{C56A1D40-313F-4888-B258-2D801CE69E29}">
      <dgm:prSet/>
      <dgm:spPr/>
      <dgm:t>
        <a:bodyPr/>
        <a:lstStyle/>
        <a:p>
          <a:pPr algn="ctr"/>
          <a:endParaRPr lang="en-US" sz="1600">
            <a:solidFill>
              <a:schemeClr val="tx1"/>
            </a:solidFill>
            <a:latin typeface="+mn-lt"/>
          </a:endParaRPr>
        </a:p>
      </dgm:t>
    </dgm:pt>
    <dgm:pt modelId="{C6DB4A43-7809-4BDD-86CF-242721B55CED}">
      <dgm:prSet phldrT="[Text]" custT="1">
        <dgm:style>
          <a:lnRef idx="0">
            <a:schemeClr val="accent1"/>
          </a:lnRef>
          <a:fillRef idx="3">
            <a:schemeClr val="accent1"/>
          </a:fillRef>
          <a:effectRef idx="3">
            <a:schemeClr val="accent1"/>
          </a:effectRef>
          <a:fontRef idx="minor">
            <a:schemeClr val="lt1"/>
          </a:fontRef>
        </dgm:style>
      </dgm:prSet>
      <dgm:spPr/>
      <dgm:t>
        <a:bodyPr anchor="t"/>
        <a:lstStyle/>
        <a:p>
          <a:pPr algn="l"/>
          <a:r>
            <a:rPr lang="en-US" sz="1600" b="1" dirty="0" smtClean="0">
              <a:solidFill>
                <a:schemeClr val="tx1"/>
              </a:solidFill>
              <a:latin typeface="+mn-lt"/>
            </a:rPr>
            <a:t>Competitive economic region</a:t>
          </a:r>
          <a:endParaRPr lang="en-US" sz="1600" b="1" dirty="0">
            <a:solidFill>
              <a:schemeClr val="tx1"/>
            </a:solidFill>
            <a:latin typeface="+mn-lt"/>
          </a:endParaRPr>
        </a:p>
      </dgm:t>
    </dgm:pt>
    <dgm:pt modelId="{653F641B-E979-413D-9B8B-EA7EBD8274EB}" type="parTrans" cxnId="{534420B7-ADE0-481B-A54E-9B180A536C65}">
      <dgm:prSet/>
      <dgm:spPr/>
      <dgm:t>
        <a:bodyPr/>
        <a:lstStyle/>
        <a:p>
          <a:pPr algn="ctr"/>
          <a:endParaRPr lang="en-US" sz="1600">
            <a:solidFill>
              <a:schemeClr val="tx1"/>
            </a:solidFill>
            <a:latin typeface="+mn-lt"/>
          </a:endParaRPr>
        </a:p>
      </dgm:t>
    </dgm:pt>
    <dgm:pt modelId="{24084B19-479F-4534-846D-A340AC8EA4A7}" type="sibTrans" cxnId="{534420B7-ADE0-481B-A54E-9B180A536C65}">
      <dgm:prSet/>
      <dgm:spPr/>
      <dgm:t>
        <a:bodyPr/>
        <a:lstStyle/>
        <a:p>
          <a:pPr algn="ctr"/>
          <a:endParaRPr lang="en-US" sz="1600">
            <a:solidFill>
              <a:schemeClr val="tx1"/>
            </a:solidFill>
            <a:latin typeface="+mn-lt"/>
          </a:endParaRPr>
        </a:p>
      </dgm:t>
    </dgm:pt>
    <dgm:pt modelId="{53318996-2A11-43B1-92BF-634C408E4848}">
      <dgm:prSet phldrT="[Text]" custT="1">
        <dgm:style>
          <a:lnRef idx="0">
            <a:schemeClr val="accent6"/>
          </a:lnRef>
          <a:fillRef idx="3">
            <a:schemeClr val="accent6"/>
          </a:fillRef>
          <a:effectRef idx="3">
            <a:schemeClr val="accent6"/>
          </a:effectRef>
          <a:fontRef idx="minor">
            <a:schemeClr val="lt1"/>
          </a:fontRef>
        </dgm:style>
      </dgm:prSet>
      <dgm:spPr/>
      <dgm:t>
        <a:bodyPr anchor="t"/>
        <a:lstStyle/>
        <a:p>
          <a:pPr algn="l"/>
          <a:r>
            <a:rPr lang="en-US" sz="1600" b="1" dirty="0" smtClean="0">
              <a:solidFill>
                <a:schemeClr val="tx1"/>
              </a:solidFill>
              <a:latin typeface="+mn-lt"/>
            </a:rPr>
            <a:t>Region of equitable economic development</a:t>
          </a:r>
          <a:endParaRPr lang="en-US" sz="1600" b="1" dirty="0">
            <a:solidFill>
              <a:schemeClr val="tx1"/>
            </a:solidFill>
            <a:latin typeface="+mn-lt"/>
          </a:endParaRPr>
        </a:p>
      </dgm:t>
    </dgm:pt>
    <dgm:pt modelId="{F67493C2-09B4-45F2-85A5-E40880BF4AFF}" type="parTrans" cxnId="{EA6F007B-3295-43D7-A1B4-B1B4CCF44C89}">
      <dgm:prSet/>
      <dgm:spPr/>
      <dgm:t>
        <a:bodyPr/>
        <a:lstStyle/>
        <a:p>
          <a:pPr algn="ctr"/>
          <a:endParaRPr lang="en-US" sz="1600">
            <a:solidFill>
              <a:schemeClr val="tx1"/>
            </a:solidFill>
            <a:latin typeface="+mn-lt"/>
          </a:endParaRPr>
        </a:p>
      </dgm:t>
    </dgm:pt>
    <dgm:pt modelId="{A7E27B30-529F-4C7F-A415-2BBB6F8BB958}" type="sibTrans" cxnId="{EA6F007B-3295-43D7-A1B4-B1B4CCF44C89}">
      <dgm:prSet/>
      <dgm:spPr/>
      <dgm:t>
        <a:bodyPr/>
        <a:lstStyle/>
        <a:p>
          <a:pPr algn="ctr"/>
          <a:endParaRPr lang="en-US" sz="1600">
            <a:solidFill>
              <a:schemeClr val="tx1"/>
            </a:solidFill>
            <a:latin typeface="+mn-lt"/>
          </a:endParaRPr>
        </a:p>
      </dgm:t>
    </dgm:pt>
    <dgm:pt modelId="{13BB56BA-4645-4E60-984D-E079EED2B0A6}">
      <dgm:prSet custT="1">
        <dgm:style>
          <a:lnRef idx="0">
            <a:schemeClr val="accent4"/>
          </a:lnRef>
          <a:fillRef idx="3">
            <a:schemeClr val="accent4"/>
          </a:fillRef>
          <a:effectRef idx="3">
            <a:schemeClr val="accent4"/>
          </a:effectRef>
          <a:fontRef idx="minor">
            <a:schemeClr val="lt1"/>
          </a:fontRef>
        </dgm:style>
      </dgm:prSet>
      <dgm:spPr/>
      <dgm:t>
        <a:bodyPr anchor="t"/>
        <a:lstStyle/>
        <a:p>
          <a:pPr algn="l"/>
          <a:endParaRPr lang="id-ID" sz="1600" b="1" dirty="0" smtClean="0">
            <a:solidFill>
              <a:schemeClr val="tx1"/>
            </a:solidFill>
            <a:latin typeface="+mn-lt"/>
          </a:endParaRPr>
        </a:p>
        <a:p>
          <a:pPr algn="l"/>
          <a:r>
            <a:rPr lang="en-US" sz="1600" b="1" dirty="0" smtClean="0">
              <a:solidFill>
                <a:schemeClr val="tx1"/>
              </a:solidFill>
              <a:latin typeface="+mn-lt"/>
            </a:rPr>
            <a:t>Region fully integrated into the global economy</a:t>
          </a:r>
          <a:endParaRPr lang="en-US" sz="1600" b="1" dirty="0">
            <a:solidFill>
              <a:schemeClr val="tx1"/>
            </a:solidFill>
            <a:latin typeface="+mn-lt"/>
          </a:endParaRPr>
        </a:p>
      </dgm:t>
    </dgm:pt>
    <dgm:pt modelId="{07D3F33A-A95B-4185-A9EB-4AA7F15F7131}" type="parTrans" cxnId="{AFB683DB-82A8-4618-927F-CB178BC89EB4}">
      <dgm:prSet/>
      <dgm:spPr/>
      <dgm:t>
        <a:bodyPr/>
        <a:lstStyle/>
        <a:p>
          <a:pPr algn="ctr"/>
          <a:endParaRPr lang="en-US" sz="1600">
            <a:solidFill>
              <a:schemeClr val="tx1"/>
            </a:solidFill>
            <a:latin typeface="+mn-lt"/>
          </a:endParaRPr>
        </a:p>
      </dgm:t>
    </dgm:pt>
    <dgm:pt modelId="{4DDE8A99-F1D9-4399-BF7F-3878B4D0B444}" type="sibTrans" cxnId="{AFB683DB-82A8-4618-927F-CB178BC89EB4}">
      <dgm:prSet/>
      <dgm:spPr/>
      <dgm:t>
        <a:bodyPr/>
        <a:lstStyle/>
        <a:p>
          <a:pPr algn="ctr"/>
          <a:endParaRPr lang="en-US" sz="1600">
            <a:solidFill>
              <a:schemeClr val="tx1"/>
            </a:solidFill>
            <a:latin typeface="+mn-lt"/>
          </a:endParaRPr>
        </a:p>
      </dgm:t>
    </dgm:pt>
    <dgm:pt modelId="{E35D1D8C-26A0-4698-B623-A23D8B0AF14A}">
      <dgm:prSet/>
      <dgm:spPr/>
      <dgm:t>
        <a:bodyPr/>
        <a:lstStyle/>
        <a:p>
          <a:endParaRPr lang="en-US" sz="1600" dirty="0">
            <a:solidFill>
              <a:schemeClr val="tx1"/>
            </a:solidFill>
            <a:latin typeface="+mn-lt"/>
          </a:endParaRPr>
        </a:p>
      </dgm:t>
    </dgm:pt>
    <dgm:pt modelId="{DD777666-5A8D-4FE5-A641-7AB60FC97E98}" type="parTrans" cxnId="{14AC077D-A5D1-4894-AFDE-F194EFB47F54}">
      <dgm:prSet/>
      <dgm:spPr/>
      <dgm:t>
        <a:bodyPr/>
        <a:lstStyle/>
        <a:p>
          <a:pPr algn="ctr"/>
          <a:endParaRPr lang="en-US" sz="1600">
            <a:solidFill>
              <a:schemeClr val="tx1"/>
            </a:solidFill>
            <a:latin typeface="+mn-lt"/>
          </a:endParaRPr>
        </a:p>
      </dgm:t>
    </dgm:pt>
    <dgm:pt modelId="{96DCB1A1-C4F8-4005-99D8-ADE0141EFB55}" type="sibTrans" cxnId="{14AC077D-A5D1-4894-AFDE-F194EFB47F54}">
      <dgm:prSet/>
      <dgm:spPr/>
      <dgm:t>
        <a:bodyPr/>
        <a:lstStyle/>
        <a:p>
          <a:pPr algn="ctr"/>
          <a:endParaRPr lang="en-US" sz="1600">
            <a:solidFill>
              <a:schemeClr val="tx1"/>
            </a:solidFill>
            <a:latin typeface="+mn-lt"/>
          </a:endParaRPr>
        </a:p>
      </dgm:t>
    </dgm:pt>
    <dgm:pt modelId="{D3801199-C8E8-488F-88F4-B2B832081289}">
      <dgm:prSet phldrT="[Text]" phldr="1" custLinFactNeighborX="-5896" custLinFactNeighborY="-11074"/>
      <dgm:spPr/>
      <dgm:t>
        <a:bodyPr/>
        <a:lstStyle/>
        <a:p>
          <a:pPr algn="ctr"/>
          <a:endParaRPr lang="en-US" sz="1600" dirty="0">
            <a:solidFill>
              <a:schemeClr val="tx1"/>
            </a:solidFill>
            <a:latin typeface="+mn-lt"/>
          </a:endParaRPr>
        </a:p>
      </dgm:t>
    </dgm:pt>
    <dgm:pt modelId="{5B4611BD-474A-4D83-A6DE-CECAC6C0B970}" type="parTrans" cxnId="{6B43B56A-BEE6-453A-AE44-EB2CBEA36A5A}">
      <dgm:prSet/>
      <dgm:spPr/>
      <dgm:t>
        <a:bodyPr/>
        <a:lstStyle/>
        <a:p>
          <a:pPr algn="ctr"/>
          <a:endParaRPr lang="en-US" sz="1600">
            <a:solidFill>
              <a:schemeClr val="tx1"/>
            </a:solidFill>
            <a:latin typeface="+mn-lt"/>
          </a:endParaRPr>
        </a:p>
      </dgm:t>
    </dgm:pt>
    <dgm:pt modelId="{4A314355-E0F7-4EFA-AB2A-046E6E3BB2EF}" type="sibTrans" cxnId="{6B43B56A-BEE6-453A-AE44-EB2CBEA36A5A}">
      <dgm:prSet/>
      <dgm:spPr/>
      <dgm:t>
        <a:bodyPr/>
        <a:lstStyle/>
        <a:p>
          <a:pPr algn="ctr"/>
          <a:endParaRPr lang="en-US" sz="1600">
            <a:solidFill>
              <a:schemeClr val="tx1"/>
            </a:solidFill>
            <a:latin typeface="+mn-lt"/>
          </a:endParaRPr>
        </a:p>
      </dgm:t>
    </dgm:pt>
    <dgm:pt modelId="{07D83F64-D9A4-4C37-948B-1A4297B2BD20}">
      <dgm:prSet phldrT="[Text]" custT="1"/>
      <dgm:spPr>
        <a:ln>
          <a:solidFill>
            <a:schemeClr val="accent1">
              <a:alpha val="50000"/>
            </a:schemeClr>
          </a:solidFill>
        </a:ln>
      </dgm:spPr>
      <dgm:t>
        <a:bodyPr/>
        <a:lstStyle/>
        <a:p>
          <a:pPr algn="l">
            <a:lnSpc>
              <a:spcPct val="150000"/>
            </a:lnSpc>
          </a:pPr>
          <a:r>
            <a:rPr lang="en-US" sz="1600" b="1" dirty="0" smtClean="0">
              <a:solidFill>
                <a:schemeClr val="tx1"/>
              </a:solidFill>
              <a:latin typeface="+mn-lt"/>
              <a:ea typeface="Tahoma" pitchFamily="34" charset="0"/>
              <a:cs typeface="Tahoma" pitchFamily="34" charset="0"/>
            </a:rPr>
            <a:t>SME Development </a:t>
          </a:r>
          <a:endParaRPr lang="en-US" sz="1600" b="1" dirty="0">
            <a:solidFill>
              <a:schemeClr val="tx1"/>
            </a:solidFill>
            <a:latin typeface="+mn-lt"/>
            <a:ea typeface="Tahoma" pitchFamily="34" charset="0"/>
            <a:cs typeface="Tahoma" pitchFamily="34" charset="0"/>
          </a:endParaRPr>
        </a:p>
      </dgm:t>
    </dgm:pt>
    <dgm:pt modelId="{4A05735A-3A15-4995-9FB2-2C1C1AB30A7F}" type="sibTrans" cxnId="{1919CD4F-9703-494F-A244-B45BD1B012D2}">
      <dgm:prSet/>
      <dgm:spPr/>
      <dgm:t>
        <a:bodyPr/>
        <a:lstStyle/>
        <a:p>
          <a:pPr algn="ctr"/>
          <a:endParaRPr lang="en-US" sz="1600">
            <a:solidFill>
              <a:schemeClr val="tx1"/>
            </a:solidFill>
            <a:latin typeface="+mn-lt"/>
          </a:endParaRPr>
        </a:p>
      </dgm:t>
    </dgm:pt>
    <dgm:pt modelId="{92C2578B-3C03-4BD3-82BC-E1B37BCCC753}" type="parTrans" cxnId="{1919CD4F-9703-494F-A244-B45BD1B012D2}">
      <dgm:prSet/>
      <dgm:spPr/>
      <dgm:t>
        <a:bodyPr/>
        <a:lstStyle/>
        <a:p>
          <a:pPr algn="ctr"/>
          <a:endParaRPr lang="en-US" sz="1600">
            <a:solidFill>
              <a:schemeClr val="tx1"/>
            </a:solidFill>
            <a:latin typeface="+mn-lt"/>
          </a:endParaRPr>
        </a:p>
      </dgm:t>
    </dgm:pt>
    <dgm:pt modelId="{58890E2E-38D7-423F-9CB3-6FA505CF8A3D}">
      <dgm:prSet phldrT="[Text]" custScaleX="154354" custScaleY="161364" custLinFactNeighborX="-28360" custLinFactNeighborY="-18244"/>
      <dgm:spPr/>
      <dgm:t>
        <a:bodyPr/>
        <a:lstStyle/>
        <a:p>
          <a:endParaRPr lang="en-US" sz="1600" dirty="0">
            <a:solidFill>
              <a:schemeClr val="tx1"/>
            </a:solidFill>
            <a:latin typeface="+mn-lt"/>
          </a:endParaRPr>
        </a:p>
      </dgm:t>
    </dgm:pt>
    <dgm:pt modelId="{7997E6BB-D4D4-4CC5-9950-49511C5BBAEF}" type="parTrans" cxnId="{0F4ED4A7-5113-4AF4-9241-5F269325717A}">
      <dgm:prSet/>
      <dgm:spPr/>
      <dgm:t>
        <a:bodyPr/>
        <a:lstStyle/>
        <a:p>
          <a:pPr algn="ctr"/>
          <a:endParaRPr lang="en-US" sz="1600">
            <a:solidFill>
              <a:schemeClr val="tx1"/>
            </a:solidFill>
            <a:latin typeface="+mn-lt"/>
          </a:endParaRPr>
        </a:p>
      </dgm:t>
    </dgm:pt>
    <dgm:pt modelId="{415BB9B1-5165-4C2A-AAA1-2749FD6BAE41}" type="sibTrans" cxnId="{0F4ED4A7-5113-4AF4-9241-5F269325717A}">
      <dgm:prSet/>
      <dgm:spPr/>
      <dgm:t>
        <a:bodyPr/>
        <a:lstStyle/>
        <a:p>
          <a:pPr algn="ctr"/>
          <a:endParaRPr lang="en-US" sz="1600">
            <a:solidFill>
              <a:schemeClr val="tx1"/>
            </a:solidFill>
            <a:latin typeface="+mn-lt"/>
          </a:endParaRPr>
        </a:p>
      </dgm:t>
    </dgm:pt>
    <dgm:pt modelId="{8D2D008E-F1B1-4879-A6B2-60B78574C5FB}">
      <dgm:prSet custT="1"/>
      <dgm:spPr/>
      <dgm:t>
        <a:bodyPr/>
        <a:lstStyle/>
        <a:p>
          <a:pPr algn="l"/>
          <a:r>
            <a:rPr lang="en-US" sz="1600" b="1" dirty="0" smtClean="0">
              <a:solidFill>
                <a:schemeClr val="tx1"/>
              </a:solidFill>
              <a:latin typeface="+mn-lt"/>
              <a:ea typeface="Tahoma" pitchFamily="34" charset="0"/>
              <a:cs typeface="Tahoma" pitchFamily="34" charset="0"/>
            </a:rPr>
            <a:t>Free flow of skilled labor </a:t>
          </a:r>
          <a:endParaRPr lang="en-US" sz="1600" b="1" dirty="0">
            <a:solidFill>
              <a:schemeClr val="tx1"/>
            </a:solidFill>
            <a:latin typeface="+mn-lt"/>
            <a:ea typeface="Tahoma" pitchFamily="34" charset="0"/>
            <a:cs typeface="Tahoma" pitchFamily="34" charset="0"/>
          </a:endParaRPr>
        </a:p>
      </dgm:t>
    </dgm:pt>
    <dgm:pt modelId="{2D78BBBD-4E7F-4D94-9E05-F1486AC15654}" type="sibTrans" cxnId="{B61EFFBB-24CE-4878-AC84-3019B332C75B}">
      <dgm:prSet/>
      <dgm:spPr/>
      <dgm:t>
        <a:bodyPr/>
        <a:lstStyle/>
        <a:p>
          <a:pPr algn="ctr"/>
          <a:endParaRPr lang="en-US" sz="1600">
            <a:solidFill>
              <a:schemeClr val="tx1"/>
            </a:solidFill>
            <a:latin typeface="+mn-lt"/>
          </a:endParaRPr>
        </a:p>
      </dgm:t>
    </dgm:pt>
    <dgm:pt modelId="{5FA5CB1A-70D8-4280-A143-F055033FD278}" type="parTrans" cxnId="{B61EFFBB-24CE-4878-AC84-3019B332C75B}">
      <dgm:prSet/>
      <dgm:spPr/>
      <dgm:t>
        <a:bodyPr/>
        <a:lstStyle/>
        <a:p>
          <a:pPr algn="ctr"/>
          <a:endParaRPr lang="en-US" sz="1600">
            <a:solidFill>
              <a:schemeClr val="tx1"/>
            </a:solidFill>
            <a:latin typeface="+mn-lt"/>
          </a:endParaRPr>
        </a:p>
      </dgm:t>
    </dgm:pt>
    <dgm:pt modelId="{1B5CDAA6-0CC4-4FBC-82A1-829697035D47}">
      <dgm:prSet custT="1"/>
      <dgm:spPr/>
      <dgm:t>
        <a:bodyPr/>
        <a:lstStyle/>
        <a:p>
          <a:pPr algn="l"/>
          <a:r>
            <a:rPr lang="en-US" sz="1600" b="1" dirty="0" smtClean="0">
              <a:solidFill>
                <a:schemeClr val="tx1"/>
              </a:solidFill>
              <a:latin typeface="+mn-lt"/>
              <a:ea typeface="Tahoma" pitchFamily="34" charset="0"/>
              <a:cs typeface="Tahoma" pitchFamily="34" charset="0"/>
            </a:rPr>
            <a:t>Freer flow of capital</a:t>
          </a:r>
          <a:endParaRPr lang="en-US" sz="1600" b="1" dirty="0">
            <a:solidFill>
              <a:schemeClr val="tx1"/>
            </a:solidFill>
            <a:latin typeface="+mn-lt"/>
            <a:ea typeface="Tahoma" pitchFamily="34" charset="0"/>
            <a:cs typeface="Tahoma" pitchFamily="34" charset="0"/>
          </a:endParaRPr>
        </a:p>
      </dgm:t>
    </dgm:pt>
    <dgm:pt modelId="{94967D09-3B3B-4715-A474-722A36E3ACAB}" type="sibTrans" cxnId="{7E06C942-58AA-477D-9168-92EE00A97264}">
      <dgm:prSet/>
      <dgm:spPr/>
      <dgm:t>
        <a:bodyPr/>
        <a:lstStyle/>
        <a:p>
          <a:pPr algn="ctr"/>
          <a:endParaRPr lang="en-US" sz="1600">
            <a:solidFill>
              <a:schemeClr val="tx1"/>
            </a:solidFill>
            <a:latin typeface="+mn-lt"/>
          </a:endParaRPr>
        </a:p>
      </dgm:t>
    </dgm:pt>
    <dgm:pt modelId="{0360E71A-6A17-47C7-8263-025056D98363}" type="parTrans" cxnId="{7E06C942-58AA-477D-9168-92EE00A97264}">
      <dgm:prSet/>
      <dgm:spPr/>
      <dgm:t>
        <a:bodyPr/>
        <a:lstStyle/>
        <a:p>
          <a:pPr algn="ctr"/>
          <a:endParaRPr lang="en-US" sz="1600">
            <a:solidFill>
              <a:schemeClr val="tx1"/>
            </a:solidFill>
            <a:latin typeface="+mn-lt"/>
          </a:endParaRPr>
        </a:p>
      </dgm:t>
    </dgm:pt>
    <dgm:pt modelId="{EA9B1DED-2995-4A52-9589-0337A7320E21}">
      <dgm:prSet custT="1"/>
      <dgm:spPr/>
      <dgm:t>
        <a:bodyPr/>
        <a:lstStyle/>
        <a:p>
          <a:pPr algn="l"/>
          <a:r>
            <a:rPr lang="en-US" sz="1600" b="1" dirty="0" smtClean="0">
              <a:solidFill>
                <a:schemeClr val="tx1"/>
              </a:solidFill>
              <a:latin typeface="+mn-lt"/>
              <a:ea typeface="Tahoma" pitchFamily="34" charset="0"/>
              <a:cs typeface="Tahoma" pitchFamily="34" charset="0"/>
            </a:rPr>
            <a:t>Free flow of investment</a:t>
          </a:r>
          <a:endParaRPr lang="en-US" sz="1600" b="1" dirty="0">
            <a:solidFill>
              <a:schemeClr val="tx1"/>
            </a:solidFill>
            <a:latin typeface="+mn-lt"/>
            <a:ea typeface="Tahoma" pitchFamily="34" charset="0"/>
            <a:cs typeface="Tahoma" pitchFamily="34" charset="0"/>
          </a:endParaRPr>
        </a:p>
      </dgm:t>
    </dgm:pt>
    <dgm:pt modelId="{DDB36346-DFE4-44C5-906A-1072132C5DB7}" type="sibTrans" cxnId="{B4C6C05F-B543-4EA1-B6B3-19EE11189C2C}">
      <dgm:prSet/>
      <dgm:spPr/>
      <dgm:t>
        <a:bodyPr/>
        <a:lstStyle/>
        <a:p>
          <a:pPr algn="ctr"/>
          <a:endParaRPr lang="en-US" sz="1600">
            <a:solidFill>
              <a:schemeClr val="tx1"/>
            </a:solidFill>
            <a:latin typeface="+mn-lt"/>
          </a:endParaRPr>
        </a:p>
      </dgm:t>
    </dgm:pt>
    <dgm:pt modelId="{CACE9FC4-9C6D-485E-B9E1-96981A92DD89}" type="parTrans" cxnId="{B4C6C05F-B543-4EA1-B6B3-19EE11189C2C}">
      <dgm:prSet/>
      <dgm:spPr/>
      <dgm:t>
        <a:bodyPr/>
        <a:lstStyle/>
        <a:p>
          <a:pPr algn="ctr"/>
          <a:endParaRPr lang="en-US" sz="1600">
            <a:solidFill>
              <a:schemeClr val="tx1"/>
            </a:solidFill>
            <a:latin typeface="+mn-lt"/>
          </a:endParaRPr>
        </a:p>
      </dgm:t>
    </dgm:pt>
    <dgm:pt modelId="{0789F6C6-A410-4472-AE71-8867CF2D4AE9}">
      <dgm:prSet phldrT="[Text]" custT="1"/>
      <dgm:spPr/>
      <dgm:t>
        <a:bodyPr/>
        <a:lstStyle/>
        <a:p>
          <a:pPr algn="l"/>
          <a:r>
            <a:rPr lang="en-US" sz="1600" b="1" dirty="0" smtClean="0">
              <a:solidFill>
                <a:schemeClr val="tx1"/>
              </a:solidFill>
              <a:latin typeface="+mn-lt"/>
              <a:ea typeface="Tahoma" pitchFamily="34" charset="0"/>
              <a:cs typeface="Tahoma" pitchFamily="34" charset="0"/>
            </a:rPr>
            <a:t>Free flow of services</a:t>
          </a:r>
          <a:endParaRPr lang="en-US" sz="1600" b="1" dirty="0">
            <a:solidFill>
              <a:schemeClr val="tx1"/>
            </a:solidFill>
            <a:latin typeface="+mn-lt"/>
            <a:ea typeface="Tahoma" pitchFamily="34" charset="0"/>
            <a:cs typeface="Tahoma" pitchFamily="34" charset="0"/>
          </a:endParaRPr>
        </a:p>
      </dgm:t>
    </dgm:pt>
    <dgm:pt modelId="{B6A2518B-610B-4613-A892-B61C32487CBF}" type="sibTrans" cxnId="{867F5D48-8F0E-4146-9DAE-021BD0501A58}">
      <dgm:prSet/>
      <dgm:spPr/>
      <dgm:t>
        <a:bodyPr/>
        <a:lstStyle/>
        <a:p>
          <a:pPr algn="ctr"/>
          <a:endParaRPr lang="en-US" sz="1600">
            <a:solidFill>
              <a:schemeClr val="tx1"/>
            </a:solidFill>
            <a:latin typeface="+mn-lt"/>
          </a:endParaRPr>
        </a:p>
      </dgm:t>
    </dgm:pt>
    <dgm:pt modelId="{84A596FF-F0D2-4CE6-9C54-6B1AC5DFDCBA}" type="parTrans" cxnId="{867F5D48-8F0E-4146-9DAE-021BD0501A58}">
      <dgm:prSet/>
      <dgm:spPr/>
      <dgm:t>
        <a:bodyPr/>
        <a:lstStyle/>
        <a:p>
          <a:pPr algn="ctr"/>
          <a:endParaRPr lang="en-US" sz="1600">
            <a:solidFill>
              <a:schemeClr val="tx1"/>
            </a:solidFill>
            <a:latin typeface="+mn-lt"/>
          </a:endParaRPr>
        </a:p>
      </dgm:t>
    </dgm:pt>
    <dgm:pt modelId="{8FEECAFA-4E8C-4401-876E-DFE531D2067E}">
      <dgm:prSet phldrT="[Text]" custT="1"/>
      <dgm:spPr/>
      <dgm:t>
        <a:bodyPr/>
        <a:lstStyle/>
        <a:p>
          <a:pPr algn="l"/>
          <a:r>
            <a:rPr lang="en-US" sz="1600" b="1" dirty="0" smtClean="0">
              <a:solidFill>
                <a:schemeClr val="tx1"/>
              </a:solidFill>
              <a:latin typeface="+mn-lt"/>
              <a:ea typeface="Tahoma" pitchFamily="34" charset="0"/>
              <a:cs typeface="Tahoma" pitchFamily="34" charset="0"/>
            </a:rPr>
            <a:t>Free flow of goods</a:t>
          </a:r>
          <a:endParaRPr lang="en-US" sz="1600" b="1" dirty="0">
            <a:solidFill>
              <a:schemeClr val="tx1"/>
            </a:solidFill>
            <a:latin typeface="+mn-lt"/>
            <a:ea typeface="Tahoma" pitchFamily="34" charset="0"/>
            <a:cs typeface="Tahoma" pitchFamily="34" charset="0"/>
          </a:endParaRPr>
        </a:p>
      </dgm:t>
    </dgm:pt>
    <dgm:pt modelId="{E7E2BA34-DFB5-47B3-B04A-8BC5A05DA6E6}" type="sibTrans" cxnId="{FDF68C59-52E6-441B-9CF2-49DEFBD2F835}">
      <dgm:prSet/>
      <dgm:spPr/>
      <dgm:t>
        <a:bodyPr/>
        <a:lstStyle/>
        <a:p>
          <a:pPr algn="ctr"/>
          <a:endParaRPr lang="en-US" sz="1600">
            <a:solidFill>
              <a:schemeClr val="tx1"/>
            </a:solidFill>
            <a:latin typeface="+mn-lt"/>
          </a:endParaRPr>
        </a:p>
      </dgm:t>
    </dgm:pt>
    <dgm:pt modelId="{62DCCC15-3DAB-4F78-B416-6824A9DD910B}" type="parTrans" cxnId="{FDF68C59-52E6-441B-9CF2-49DEFBD2F835}">
      <dgm:prSet/>
      <dgm:spPr/>
      <dgm:t>
        <a:bodyPr/>
        <a:lstStyle/>
        <a:p>
          <a:pPr algn="ctr"/>
          <a:endParaRPr lang="en-US" sz="1600">
            <a:solidFill>
              <a:schemeClr val="tx1"/>
            </a:solidFill>
            <a:latin typeface="+mn-lt"/>
          </a:endParaRPr>
        </a:p>
      </dgm:t>
    </dgm:pt>
    <dgm:pt modelId="{176595F2-2CE0-4F25-AC06-6332DBD9E92D}">
      <dgm:prSet phldrT="[Text]" custT="1"/>
      <dgm:spPr/>
      <dgm:t>
        <a:bodyPr/>
        <a:lstStyle/>
        <a:p>
          <a:pPr algn="l"/>
          <a:r>
            <a:rPr lang="en-US" sz="1600" b="1" dirty="0" smtClean="0">
              <a:solidFill>
                <a:schemeClr val="tx1"/>
              </a:solidFill>
              <a:latin typeface="+mn-lt"/>
              <a:ea typeface="Tahoma" pitchFamily="34" charset="0"/>
              <a:cs typeface="Tahoma" pitchFamily="34" charset="0"/>
            </a:rPr>
            <a:t>Competitive Policy</a:t>
          </a:r>
          <a:endParaRPr lang="en-US" sz="1600" b="1" dirty="0">
            <a:solidFill>
              <a:schemeClr val="tx1"/>
            </a:solidFill>
            <a:latin typeface="+mn-lt"/>
            <a:ea typeface="Tahoma" pitchFamily="34" charset="0"/>
            <a:cs typeface="Tahoma" pitchFamily="34" charset="0"/>
          </a:endParaRPr>
        </a:p>
      </dgm:t>
    </dgm:pt>
    <dgm:pt modelId="{569254B4-9825-4E3A-A436-867020315C3B}" type="sibTrans" cxnId="{425AEB0D-4E8A-4737-9362-EABA2F253B31}">
      <dgm:prSet/>
      <dgm:spPr/>
      <dgm:t>
        <a:bodyPr/>
        <a:lstStyle/>
        <a:p>
          <a:pPr algn="ctr"/>
          <a:endParaRPr lang="en-US" sz="1600">
            <a:solidFill>
              <a:schemeClr val="tx1"/>
            </a:solidFill>
            <a:latin typeface="+mn-lt"/>
          </a:endParaRPr>
        </a:p>
      </dgm:t>
    </dgm:pt>
    <dgm:pt modelId="{B8A172F6-68A2-46A3-8CB6-1CAD21775E55}" type="parTrans" cxnId="{425AEB0D-4E8A-4737-9362-EABA2F253B31}">
      <dgm:prSet/>
      <dgm:spPr/>
      <dgm:t>
        <a:bodyPr/>
        <a:lstStyle/>
        <a:p>
          <a:pPr algn="ctr"/>
          <a:endParaRPr lang="en-US" sz="1600">
            <a:solidFill>
              <a:schemeClr val="tx1"/>
            </a:solidFill>
            <a:latin typeface="+mn-lt"/>
          </a:endParaRPr>
        </a:p>
      </dgm:t>
    </dgm:pt>
    <dgm:pt modelId="{24162042-A805-49C2-8AC5-3786F3121D9C}">
      <dgm:prSet phldrT="[Text]" custT="1"/>
      <dgm:spPr/>
      <dgm:t>
        <a:bodyPr/>
        <a:lstStyle/>
        <a:p>
          <a:pPr algn="l"/>
          <a:r>
            <a:rPr lang="en-US" sz="1600" b="1" dirty="0" smtClean="0">
              <a:solidFill>
                <a:schemeClr val="tx1"/>
              </a:solidFill>
              <a:latin typeface="+mn-lt"/>
              <a:ea typeface="Tahoma" pitchFamily="34" charset="0"/>
              <a:cs typeface="Tahoma" pitchFamily="34" charset="0"/>
            </a:rPr>
            <a:t>Consumer protection</a:t>
          </a:r>
          <a:endParaRPr lang="en-US" sz="1600" b="1" dirty="0">
            <a:solidFill>
              <a:schemeClr val="tx1"/>
            </a:solidFill>
            <a:latin typeface="+mn-lt"/>
            <a:ea typeface="Tahoma" pitchFamily="34" charset="0"/>
            <a:cs typeface="Tahoma" pitchFamily="34" charset="0"/>
          </a:endParaRPr>
        </a:p>
      </dgm:t>
    </dgm:pt>
    <dgm:pt modelId="{D94AA900-689E-4D14-A1C1-50B971E26CB0}" type="parTrans" cxnId="{B650A94D-22C7-43BC-BD97-A78E52A53FA6}">
      <dgm:prSet/>
      <dgm:spPr/>
      <dgm:t>
        <a:bodyPr/>
        <a:lstStyle/>
        <a:p>
          <a:endParaRPr lang="en-US" sz="1600">
            <a:solidFill>
              <a:schemeClr val="tx1"/>
            </a:solidFill>
            <a:latin typeface="+mn-lt"/>
          </a:endParaRPr>
        </a:p>
      </dgm:t>
    </dgm:pt>
    <dgm:pt modelId="{EDAE1D16-0559-434B-A03A-100D9D8C70CB}" type="sibTrans" cxnId="{B650A94D-22C7-43BC-BD97-A78E52A53FA6}">
      <dgm:prSet/>
      <dgm:spPr/>
      <dgm:t>
        <a:bodyPr/>
        <a:lstStyle/>
        <a:p>
          <a:endParaRPr lang="en-US" sz="1600">
            <a:solidFill>
              <a:schemeClr val="tx1"/>
            </a:solidFill>
            <a:latin typeface="+mn-lt"/>
          </a:endParaRPr>
        </a:p>
      </dgm:t>
    </dgm:pt>
    <dgm:pt modelId="{93DA4BFB-8A31-4C3E-9F33-6C5A352FFE4B}">
      <dgm:prSet phldrT="[Text]" custT="1"/>
      <dgm:spPr/>
      <dgm:t>
        <a:bodyPr/>
        <a:lstStyle/>
        <a:p>
          <a:pPr algn="l"/>
          <a:r>
            <a:rPr lang="en-US" sz="1600" b="1" dirty="0" smtClean="0">
              <a:solidFill>
                <a:schemeClr val="tx1"/>
              </a:solidFill>
              <a:latin typeface="+mn-lt"/>
              <a:ea typeface="Tahoma" pitchFamily="34" charset="0"/>
              <a:cs typeface="Tahoma" pitchFamily="34" charset="0"/>
            </a:rPr>
            <a:t>Intellectual Property rights</a:t>
          </a:r>
          <a:endParaRPr lang="en-US" sz="1600" b="1" dirty="0">
            <a:solidFill>
              <a:schemeClr val="tx1"/>
            </a:solidFill>
            <a:latin typeface="+mn-lt"/>
            <a:ea typeface="Tahoma" pitchFamily="34" charset="0"/>
            <a:cs typeface="Tahoma" pitchFamily="34" charset="0"/>
          </a:endParaRPr>
        </a:p>
      </dgm:t>
    </dgm:pt>
    <dgm:pt modelId="{6659BC74-0E9E-4350-A20B-0EC5A5971291}" type="parTrans" cxnId="{A73EE150-1CFA-4742-BB8E-B0110FE91011}">
      <dgm:prSet/>
      <dgm:spPr/>
      <dgm:t>
        <a:bodyPr/>
        <a:lstStyle/>
        <a:p>
          <a:endParaRPr lang="en-US" sz="1600">
            <a:solidFill>
              <a:schemeClr val="tx1"/>
            </a:solidFill>
            <a:latin typeface="+mn-lt"/>
          </a:endParaRPr>
        </a:p>
      </dgm:t>
    </dgm:pt>
    <dgm:pt modelId="{0E3B7059-2A70-461F-9A6A-3CC4A8116695}" type="sibTrans" cxnId="{A73EE150-1CFA-4742-BB8E-B0110FE91011}">
      <dgm:prSet/>
      <dgm:spPr/>
      <dgm:t>
        <a:bodyPr/>
        <a:lstStyle/>
        <a:p>
          <a:endParaRPr lang="en-US" sz="1600">
            <a:solidFill>
              <a:schemeClr val="tx1"/>
            </a:solidFill>
            <a:latin typeface="+mn-lt"/>
          </a:endParaRPr>
        </a:p>
      </dgm:t>
    </dgm:pt>
    <dgm:pt modelId="{F25C75AD-6380-4518-B2E5-D0508A6D2B3E}">
      <dgm:prSet phldrT="[Text]" custT="1"/>
      <dgm:spPr/>
      <dgm:t>
        <a:bodyPr/>
        <a:lstStyle/>
        <a:p>
          <a:pPr algn="l"/>
          <a:r>
            <a:rPr lang="en-US" sz="1600" b="1" dirty="0" smtClean="0">
              <a:solidFill>
                <a:schemeClr val="tx1"/>
              </a:solidFill>
              <a:latin typeface="+mn-lt"/>
              <a:ea typeface="Tahoma" pitchFamily="34" charset="0"/>
              <a:cs typeface="Tahoma" pitchFamily="34" charset="0"/>
            </a:rPr>
            <a:t>Infrastructure development</a:t>
          </a:r>
          <a:endParaRPr lang="en-US" sz="1600" b="1" dirty="0">
            <a:solidFill>
              <a:schemeClr val="tx1"/>
            </a:solidFill>
            <a:latin typeface="+mn-lt"/>
            <a:ea typeface="Tahoma" pitchFamily="34" charset="0"/>
            <a:cs typeface="Tahoma" pitchFamily="34" charset="0"/>
          </a:endParaRPr>
        </a:p>
      </dgm:t>
    </dgm:pt>
    <dgm:pt modelId="{B974FE2E-9E08-4C55-AF6D-CED9701214A8}" type="parTrans" cxnId="{A1415AB8-4592-49FB-9BEB-CA669374ACAA}">
      <dgm:prSet/>
      <dgm:spPr/>
      <dgm:t>
        <a:bodyPr/>
        <a:lstStyle/>
        <a:p>
          <a:endParaRPr lang="en-US" sz="1600">
            <a:solidFill>
              <a:schemeClr val="tx1"/>
            </a:solidFill>
            <a:latin typeface="+mn-lt"/>
          </a:endParaRPr>
        </a:p>
      </dgm:t>
    </dgm:pt>
    <dgm:pt modelId="{AF8B34FE-66AD-4FE9-9335-D6C64D83B966}" type="sibTrans" cxnId="{A1415AB8-4592-49FB-9BEB-CA669374ACAA}">
      <dgm:prSet/>
      <dgm:spPr/>
      <dgm:t>
        <a:bodyPr/>
        <a:lstStyle/>
        <a:p>
          <a:endParaRPr lang="en-US" sz="1600">
            <a:solidFill>
              <a:schemeClr val="tx1"/>
            </a:solidFill>
            <a:latin typeface="+mn-lt"/>
          </a:endParaRPr>
        </a:p>
      </dgm:t>
    </dgm:pt>
    <dgm:pt modelId="{7EE2F25A-8A71-48BA-A82F-3CD52EBFF668}">
      <dgm:prSet phldrT="[Text]" custT="1"/>
      <dgm:spPr/>
      <dgm:t>
        <a:bodyPr/>
        <a:lstStyle/>
        <a:p>
          <a:pPr algn="l"/>
          <a:r>
            <a:rPr lang="en-US" sz="1600" b="1" dirty="0" smtClean="0">
              <a:solidFill>
                <a:schemeClr val="tx1"/>
              </a:solidFill>
              <a:latin typeface="+mn-lt"/>
              <a:ea typeface="Tahoma" pitchFamily="34" charset="0"/>
              <a:cs typeface="Tahoma" pitchFamily="34" charset="0"/>
            </a:rPr>
            <a:t>Taxation &amp; E-commerce </a:t>
          </a:r>
          <a:endParaRPr lang="en-US" sz="1600" b="1" dirty="0">
            <a:solidFill>
              <a:schemeClr val="tx1"/>
            </a:solidFill>
            <a:latin typeface="+mn-lt"/>
            <a:ea typeface="Tahoma" pitchFamily="34" charset="0"/>
            <a:cs typeface="Tahoma" pitchFamily="34" charset="0"/>
          </a:endParaRPr>
        </a:p>
      </dgm:t>
    </dgm:pt>
    <dgm:pt modelId="{C8C28C00-B1AB-4C73-8432-184494AC6330}" type="parTrans" cxnId="{67BB8E5C-3962-4DCD-AC03-F5BAF8393514}">
      <dgm:prSet/>
      <dgm:spPr/>
      <dgm:t>
        <a:bodyPr/>
        <a:lstStyle/>
        <a:p>
          <a:endParaRPr lang="en-US" sz="1600">
            <a:solidFill>
              <a:schemeClr val="tx1"/>
            </a:solidFill>
            <a:latin typeface="+mn-lt"/>
          </a:endParaRPr>
        </a:p>
      </dgm:t>
    </dgm:pt>
    <dgm:pt modelId="{3103441F-D516-47B9-8586-DC46C5A0E471}" type="sibTrans" cxnId="{67BB8E5C-3962-4DCD-AC03-F5BAF8393514}">
      <dgm:prSet/>
      <dgm:spPr/>
      <dgm:t>
        <a:bodyPr/>
        <a:lstStyle/>
        <a:p>
          <a:endParaRPr lang="en-US" sz="1600">
            <a:solidFill>
              <a:schemeClr val="tx1"/>
            </a:solidFill>
            <a:latin typeface="+mn-lt"/>
          </a:endParaRPr>
        </a:p>
      </dgm:t>
    </dgm:pt>
    <dgm:pt modelId="{B7B8B97D-4988-464F-B038-0B7E78C03F88}">
      <dgm:prSet phldrT="[Text]" custT="1"/>
      <dgm:spPr>
        <a:ln>
          <a:solidFill>
            <a:schemeClr val="accent1">
              <a:alpha val="50000"/>
            </a:schemeClr>
          </a:solidFill>
        </a:ln>
      </dgm:spPr>
      <dgm:t>
        <a:bodyPr/>
        <a:lstStyle/>
        <a:p>
          <a:pPr algn="l">
            <a:lnSpc>
              <a:spcPct val="150000"/>
            </a:lnSpc>
          </a:pPr>
          <a:r>
            <a:rPr lang="en-US" sz="1600" b="1" dirty="0" smtClean="0">
              <a:solidFill>
                <a:schemeClr val="tx1"/>
              </a:solidFill>
              <a:latin typeface="+mn-lt"/>
              <a:ea typeface="Tahoma" pitchFamily="34" charset="0"/>
              <a:cs typeface="Tahoma" pitchFamily="34" charset="0"/>
            </a:rPr>
            <a:t>Initiative for ASEAN Integration </a:t>
          </a:r>
          <a:endParaRPr lang="en-US" sz="1600" b="1" dirty="0">
            <a:solidFill>
              <a:schemeClr val="tx1"/>
            </a:solidFill>
            <a:latin typeface="+mn-lt"/>
            <a:ea typeface="Tahoma" pitchFamily="34" charset="0"/>
            <a:cs typeface="Tahoma" pitchFamily="34" charset="0"/>
          </a:endParaRPr>
        </a:p>
      </dgm:t>
    </dgm:pt>
    <dgm:pt modelId="{31A6707D-3F0D-407C-AC11-0C5AD07DF9C4}" type="parTrans" cxnId="{A07D0E33-22CD-4D6B-984A-D9FA0E367FF8}">
      <dgm:prSet/>
      <dgm:spPr/>
      <dgm:t>
        <a:bodyPr/>
        <a:lstStyle/>
        <a:p>
          <a:endParaRPr lang="en-US" sz="1600">
            <a:solidFill>
              <a:schemeClr val="tx1"/>
            </a:solidFill>
            <a:latin typeface="+mn-lt"/>
          </a:endParaRPr>
        </a:p>
      </dgm:t>
    </dgm:pt>
    <dgm:pt modelId="{2C293174-E677-4289-A98F-52BE6301BA08}" type="sibTrans" cxnId="{A07D0E33-22CD-4D6B-984A-D9FA0E367FF8}">
      <dgm:prSet/>
      <dgm:spPr/>
      <dgm:t>
        <a:bodyPr/>
        <a:lstStyle/>
        <a:p>
          <a:endParaRPr lang="en-US" sz="1600">
            <a:solidFill>
              <a:schemeClr val="tx1"/>
            </a:solidFill>
            <a:latin typeface="+mn-lt"/>
          </a:endParaRPr>
        </a:p>
      </dgm:t>
    </dgm:pt>
    <dgm:pt modelId="{D910F196-6A27-4D76-93BF-3543A5B84154}">
      <dgm:prSet custT="1"/>
      <dgm:spPr/>
      <dgm:t>
        <a:bodyPr/>
        <a:lstStyle/>
        <a:p>
          <a:pPr algn="l"/>
          <a:r>
            <a:rPr lang="id-ID" sz="1600" b="1" dirty="0" smtClean="0">
              <a:solidFill>
                <a:schemeClr val="tx1"/>
              </a:solidFill>
              <a:latin typeface="+mn-lt"/>
              <a:ea typeface="Tahoma" pitchFamily="34" charset="0"/>
              <a:cs typeface="Tahoma" pitchFamily="34" charset="0"/>
            </a:rPr>
            <a:t>Integration 12 sectors</a:t>
          </a:r>
          <a:endParaRPr lang="en-US" sz="1600" b="1" dirty="0">
            <a:solidFill>
              <a:schemeClr val="tx1"/>
            </a:solidFill>
            <a:latin typeface="+mn-lt"/>
            <a:ea typeface="Tahoma" pitchFamily="34" charset="0"/>
            <a:cs typeface="Tahoma" pitchFamily="34" charset="0"/>
          </a:endParaRPr>
        </a:p>
      </dgm:t>
    </dgm:pt>
    <dgm:pt modelId="{0E037EDD-700A-44EE-A30B-11B77D4175F6}" type="parTrans" cxnId="{D6E77833-A314-4EEB-9C4F-CA5D59BFBA76}">
      <dgm:prSet/>
      <dgm:spPr/>
      <dgm:t>
        <a:bodyPr/>
        <a:lstStyle/>
        <a:p>
          <a:endParaRPr lang="id-ID"/>
        </a:p>
      </dgm:t>
    </dgm:pt>
    <dgm:pt modelId="{C1C0A17E-F369-4AFC-80E2-487EF3AB6E52}" type="sibTrans" cxnId="{D6E77833-A314-4EEB-9C4F-CA5D59BFBA76}">
      <dgm:prSet/>
      <dgm:spPr/>
      <dgm:t>
        <a:bodyPr/>
        <a:lstStyle/>
        <a:p>
          <a:endParaRPr lang="id-ID"/>
        </a:p>
      </dgm:t>
    </dgm:pt>
    <dgm:pt modelId="{66CDA5D0-0016-4F68-8FEF-37920815C8BE}">
      <dgm:prSet custT="1"/>
      <dgm:spPr/>
      <dgm:t>
        <a:bodyPr/>
        <a:lstStyle/>
        <a:p>
          <a:pPr algn="l"/>
          <a:r>
            <a:rPr lang="id-ID" sz="1600" b="1" dirty="0" smtClean="0">
              <a:solidFill>
                <a:schemeClr val="tx1"/>
              </a:solidFill>
              <a:latin typeface="+mn-lt"/>
              <a:ea typeface="Tahoma" pitchFamily="34" charset="0"/>
              <a:cs typeface="Tahoma" pitchFamily="34" charset="0"/>
            </a:rPr>
            <a:t>Food agriculture &amp; industry</a:t>
          </a:r>
          <a:endParaRPr lang="en-US" sz="1600" b="1" dirty="0">
            <a:solidFill>
              <a:schemeClr val="tx1"/>
            </a:solidFill>
            <a:latin typeface="+mn-lt"/>
            <a:ea typeface="Tahoma" pitchFamily="34" charset="0"/>
            <a:cs typeface="Tahoma" pitchFamily="34" charset="0"/>
          </a:endParaRPr>
        </a:p>
      </dgm:t>
    </dgm:pt>
    <dgm:pt modelId="{C0F1FE35-0A27-4C9B-B298-E164A571C0D9}" type="parTrans" cxnId="{AB15371D-D7DD-4D8F-BC76-FD1C9EC64779}">
      <dgm:prSet/>
      <dgm:spPr/>
      <dgm:t>
        <a:bodyPr/>
        <a:lstStyle/>
        <a:p>
          <a:endParaRPr lang="id-ID"/>
        </a:p>
      </dgm:t>
    </dgm:pt>
    <dgm:pt modelId="{5DC53037-61F9-4F7D-AC10-D14C1214293E}" type="sibTrans" cxnId="{AB15371D-D7DD-4D8F-BC76-FD1C9EC64779}">
      <dgm:prSet/>
      <dgm:spPr/>
      <dgm:t>
        <a:bodyPr/>
        <a:lstStyle/>
        <a:p>
          <a:endParaRPr lang="id-ID"/>
        </a:p>
      </dgm:t>
    </dgm:pt>
    <dgm:pt modelId="{7770C8CB-623F-44EB-A516-C2693E8B90A1}" type="pres">
      <dgm:prSet presAssocID="{F8B86686-E3B0-450B-BAEB-30D7A905351E}" presName="cycleMatrixDiagram" presStyleCnt="0">
        <dgm:presLayoutVars>
          <dgm:chMax val="1"/>
          <dgm:dir/>
          <dgm:animLvl val="lvl"/>
          <dgm:resizeHandles val="exact"/>
        </dgm:presLayoutVars>
      </dgm:prSet>
      <dgm:spPr/>
      <dgm:t>
        <a:bodyPr/>
        <a:lstStyle/>
        <a:p>
          <a:endParaRPr lang="en-US"/>
        </a:p>
      </dgm:t>
    </dgm:pt>
    <dgm:pt modelId="{889E1901-918D-4260-B17B-3EEA32F739D3}" type="pres">
      <dgm:prSet presAssocID="{F8B86686-E3B0-450B-BAEB-30D7A905351E}" presName="children" presStyleCnt="0"/>
      <dgm:spPr/>
      <dgm:t>
        <a:bodyPr/>
        <a:lstStyle/>
        <a:p>
          <a:endParaRPr lang="en-US"/>
        </a:p>
      </dgm:t>
    </dgm:pt>
    <dgm:pt modelId="{874F7319-26A4-4453-83C6-405B1549A6A8}" type="pres">
      <dgm:prSet presAssocID="{F8B86686-E3B0-450B-BAEB-30D7A905351E}" presName="child1group" presStyleCnt="0"/>
      <dgm:spPr/>
      <dgm:t>
        <a:bodyPr/>
        <a:lstStyle/>
        <a:p>
          <a:endParaRPr lang="en-US"/>
        </a:p>
      </dgm:t>
    </dgm:pt>
    <dgm:pt modelId="{A12371AB-AFE6-4C25-AE0A-B3B0CEB8A389}" type="pres">
      <dgm:prSet presAssocID="{F8B86686-E3B0-450B-BAEB-30D7A905351E}" presName="child1" presStyleLbl="bgAcc1" presStyleIdx="0" presStyleCnt="3" custScaleX="169041" custScaleY="148729" custLinFactNeighborX="-46552" custLinFactNeighborY="91"/>
      <dgm:spPr/>
      <dgm:t>
        <a:bodyPr/>
        <a:lstStyle/>
        <a:p>
          <a:endParaRPr lang="en-US"/>
        </a:p>
      </dgm:t>
    </dgm:pt>
    <dgm:pt modelId="{A6524B30-1736-47F8-9050-661DE0AFA73D}" type="pres">
      <dgm:prSet presAssocID="{F8B86686-E3B0-450B-BAEB-30D7A905351E}" presName="child1Text" presStyleLbl="bgAcc1" presStyleIdx="0" presStyleCnt="3">
        <dgm:presLayoutVars>
          <dgm:bulletEnabled val="1"/>
        </dgm:presLayoutVars>
      </dgm:prSet>
      <dgm:spPr/>
      <dgm:t>
        <a:bodyPr/>
        <a:lstStyle/>
        <a:p>
          <a:endParaRPr lang="en-US"/>
        </a:p>
      </dgm:t>
    </dgm:pt>
    <dgm:pt modelId="{D52F910F-3D0A-498B-AE76-CF5CDF0B15A0}" type="pres">
      <dgm:prSet presAssocID="{F8B86686-E3B0-450B-BAEB-30D7A905351E}" presName="child2group" presStyleCnt="0"/>
      <dgm:spPr/>
      <dgm:t>
        <a:bodyPr/>
        <a:lstStyle/>
        <a:p>
          <a:endParaRPr lang="en-US"/>
        </a:p>
      </dgm:t>
    </dgm:pt>
    <dgm:pt modelId="{F4E422CB-7412-4BF6-A444-9DDBC543A489}" type="pres">
      <dgm:prSet presAssocID="{F8B86686-E3B0-450B-BAEB-30D7A905351E}" presName="child2" presStyleLbl="bgAcc1" presStyleIdx="1" presStyleCnt="3" custScaleX="176350" custScaleY="117037" custLinFactNeighborX="45528" custLinFactNeighborY="-3767"/>
      <dgm:spPr/>
      <dgm:t>
        <a:bodyPr/>
        <a:lstStyle/>
        <a:p>
          <a:endParaRPr lang="en-US"/>
        </a:p>
      </dgm:t>
    </dgm:pt>
    <dgm:pt modelId="{5693F36B-9D02-42A5-A553-489265A5C787}" type="pres">
      <dgm:prSet presAssocID="{F8B86686-E3B0-450B-BAEB-30D7A905351E}" presName="child2Text" presStyleLbl="bgAcc1" presStyleIdx="1" presStyleCnt="3">
        <dgm:presLayoutVars>
          <dgm:bulletEnabled val="1"/>
        </dgm:presLayoutVars>
      </dgm:prSet>
      <dgm:spPr/>
      <dgm:t>
        <a:bodyPr/>
        <a:lstStyle/>
        <a:p>
          <a:endParaRPr lang="en-US"/>
        </a:p>
      </dgm:t>
    </dgm:pt>
    <dgm:pt modelId="{1582A3EC-2F16-43BD-A661-C50B64DB9332}" type="pres">
      <dgm:prSet presAssocID="{F8B86686-E3B0-450B-BAEB-30D7A905351E}" presName="child4group" presStyleCnt="0"/>
      <dgm:spPr/>
      <dgm:t>
        <a:bodyPr/>
        <a:lstStyle/>
        <a:p>
          <a:endParaRPr lang="en-US"/>
        </a:p>
      </dgm:t>
    </dgm:pt>
    <dgm:pt modelId="{4B2595D7-CF33-4043-893B-07F54A12DC12}" type="pres">
      <dgm:prSet presAssocID="{F8B86686-E3B0-450B-BAEB-30D7A905351E}" presName="child4" presStyleLbl="bgAcc1" presStyleIdx="2" presStyleCnt="3" custScaleX="159691" custScaleY="122961" custLinFactNeighborX="-46940" custLinFactNeighborY="-25337"/>
      <dgm:spPr/>
      <dgm:t>
        <a:bodyPr/>
        <a:lstStyle/>
        <a:p>
          <a:endParaRPr lang="en-US"/>
        </a:p>
      </dgm:t>
    </dgm:pt>
    <dgm:pt modelId="{ECFA3A9A-7AD3-4827-966A-D7F65AD7AF84}" type="pres">
      <dgm:prSet presAssocID="{F8B86686-E3B0-450B-BAEB-30D7A905351E}" presName="child4Text" presStyleLbl="bgAcc1" presStyleIdx="2" presStyleCnt="3">
        <dgm:presLayoutVars>
          <dgm:bulletEnabled val="1"/>
        </dgm:presLayoutVars>
      </dgm:prSet>
      <dgm:spPr/>
      <dgm:t>
        <a:bodyPr/>
        <a:lstStyle/>
        <a:p>
          <a:endParaRPr lang="en-US"/>
        </a:p>
      </dgm:t>
    </dgm:pt>
    <dgm:pt modelId="{05FD4796-5E47-4802-B397-64006EF76783}" type="pres">
      <dgm:prSet presAssocID="{F8B86686-E3B0-450B-BAEB-30D7A905351E}" presName="childPlaceholder" presStyleCnt="0"/>
      <dgm:spPr/>
      <dgm:t>
        <a:bodyPr/>
        <a:lstStyle/>
        <a:p>
          <a:endParaRPr lang="en-US"/>
        </a:p>
      </dgm:t>
    </dgm:pt>
    <dgm:pt modelId="{ACDDF259-3E0B-4BF8-BCD3-15D04F047CE7}" type="pres">
      <dgm:prSet presAssocID="{F8B86686-E3B0-450B-BAEB-30D7A905351E}" presName="circle" presStyleCnt="0"/>
      <dgm:spPr/>
      <dgm:t>
        <a:bodyPr/>
        <a:lstStyle/>
        <a:p>
          <a:endParaRPr lang="en-US"/>
        </a:p>
      </dgm:t>
    </dgm:pt>
    <dgm:pt modelId="{B5C0B712-B061-4DE2-A02B-16352AFA110C}" type="pres">
      <dgm:prSet presAssocID="{F8B86686-E3B0-450B-BAEB-30D7A905351E}" presName="quadrant1" presStyleLbl="node1" presStyleIdx="0" presStyleCnt="4" custLinFactNeighborX="-11531" custLinFactNeighborY="-14455">
        <dgm:presLayoutVars>
          <dgm:chMax val="1"/>
          <dgm:bulletEnabled val="1"/>
        </dgm:presLayoutVars>
      </dgm:prSet>
      <dgm:spPr/>
      <dgm:t>
        <a:bodyPr/>
        <a:lstStyle/>
        <a:p>
          <a:endParaRPr lang="en-US"/>
        </a:p>
      </dgm:t>
    </dgm:pt>
    <dgm:pt modelId="{D4804646-A793-4ADD-A352-2C8938668610}" type="pres">
      <dgm:prSet presAssocID="{F8B86686-E3B0-450B-BAEB-30D7A905351E}" presName="quadrant2" presStyleLbl="node1" presStyleIdx="1" presStyleCnt="4" custScaleY="101032" custLinFactNeighborX="1756" custLinFactNeighborY="-13663">
        <dgm:presLayoutVars>
          <dgm:chMax val="1"/>
          <dgm:bulletEnabled val="1"/>
        </dgm:presLayoutVars>
      </dgm:prSet>
      <dgm:spPr/>
      <dgm:t>
        <a:bodyPr/>
        <a:lstStyle/>
        <a:p>
          <a:endParaRPr lang="en-US"/>
        </a:p>
      </dgm:t>
    </dgm:pt>
    <dgm:pt modelId="{DC4F943C-83ED-4191-B09A-F9246EFF4746}" type="pres">
      <dgm:prSet presAssocID="{F8B86686-E3B0-450B-BAEB-30D7A905351E}" presName="quadrant3" presStyleLbl="node1" presStyleIdx="2" presStyleCnt="4" custAng="0" custLinFactNeighborX="1756" custLinFactNeighborY="2898">
        <dgm:presLayoutVars>
          <dgm:chMax val="1"/>
          <dgm:bulletEnabled val="1"/>
        </dgm:presLayoutVars>
      </dgm:prSet>
      <dgm:spPr/>
      <dgm:t>
        <a:bodyPr/>
        <a:lstStyle/>
        <a:p>
          <a:endParaRPr lang="en-US"/>
        </a:p>
      </dgm:t>
    </dgm:pt>
    <dgm:pt modelId="{9F7F74EA-0F67-43AA-B53A-AE554026DCFD}" type="pres">
      <dgm:prSet presAssocID="{F8B86686-E3B0-450B-BAEB-30D7A905351E}" presName="quadrant4" presStyleLbl="node1" presStyleIdx="3" presStyleCnt="4" custLinFactNeighborX="-10931" custLinFactNeighborY="2871">
        <dgm:presLayoutVars>
          <dgm:chMax val="1"/>
          <dgm:bulletEnabled val="1"/>
        </dgm:presLayoutVars>
      </dgm:prSet>
      <dgm:spPr/>
      <dgm:t>
        <a:bodyPr/>
        <a:lstStyle/>
        <a:p>
          <a:endParaRPr lang="en-US"/>
        </a:p>
      </dgm:t>
    </dgm:pt>
    <dgm:pt modelId="{A785D074-EB03-4CC7-8C7F-76037565F1DE}" type="pres">
      <dgm:prSet presAssocID="{F8B86686-E3B0-450B-BAEB-30D7A905351E}" presName="quadrantPlaceholder" presStyleCnt="0"/>
      <dgm:spPr/>
      <dgm:t>
        <a:bodyPr/>
        <a:lstStyle/>
        <a:p>
          <a:endParaRPr lang="en-US"/>
        </a:p>
      </dgm:t>
    </dgm:pt>
    <dgm:pt modelId="{3E0B3BB4-D0E8-4464-8F1B-87600B959098}" type="pres">
      <dgm:prSet presAssocID="{F8B86686-E3B0-450B-BAEB-30D7A905351E}" presName="center1" presStyleLbl="fgShp" presStyleIdx="0" presStyleCnt="2"/>
      <dgm:spPr/>
      <dgm:t>
        <a:bodyPr/>
        <a:lstStyle/>
        <a:p>
          <a:endParaRPr lang="en-US"/>
        </a:p>
      </dgm:t>
    </dgm:pt>
    <dgm:pt modelId="{39442AC8-156B-4A25-BF3A-E7885F568988}" type="pres">
      <dgm:prSet presAssocID="{F8B86686-E3B0-450B-BAEB-30D7A905351E}" presName="center2" presStyleLbl="fgShp" presStyleIdx="1" presStyleCnt="2"/>
      <dgm:spPr/>
      <dgm:t>
        <a:bodyPr/>
        <a:lstStyle/>
        <a:p>
          <a:endParaRPr lang="en-US"/>
        </a:p>
      </dgm:t>
    </dgm:pt>
  </dgm:ptLst>
  <dgm:cxnLst>
    <dgm:cxn modelId="{867F5D48-8F0E-4146-9DAE-021BD0501A58}" srcId="{53385608-F96F-495C-B781-4A96AECD2C48}" destId="{0789F6C6-A410-4472-AE71-8867CF2D4AE9}" srcOrd="1" destOrd="0" parTransId="{84A596FF-F0D2-4CE6-9C54-6B1AC5DFDCBA}" sibTransId="{B6A2518B-610B-4613-A892-B61C32487CBF}"/>
    <dgm:cxn modelId="{B4FE25DA-00BD-4974-B278-916EA0091BEA}" type="presOf" srcId="{176595F2-2CE0-4F25-AC06-6332DBD9E92D}" destId="{5693F36B-9D02-42A5-A553-489265A5C787}" srcOrd="1" destOrd="0" presId="urn:microsoft.com/office/officeart/2005/8/layout/cycle4#1"/>
    <dgm:cxn modelId="{715783C9-3D39-4EB9-B7FB-BE6FD141EDBB}" type="presOf" srcId="{0789F6C6-A410-4472-AE71-8867CF2D4AE9}" destId="{A6524B30-1736-47F8-9050-661DE0AFA73D}" srcOrd="1" destOrd="1" presId="urn:microsoft.com/office/officeart/2005/8/layout/cycle4#1"/>
    <dgm:cxn modelId="{FF94F5E2-06E5-4B67-BA6F-45CD35913CDB}" type="presOf" srcId="{8D2D008E-F1B1-4879-A6B2-60B78574C5FB}" destId="{A12371AB-AFE6-4C25-AE0A-B3B0CEB8A389}" srcOrd="0" destOrd="4" presId="urn:microsoft.com/office/officeart/2005/8/layout/cycle4#1"/>
    <dgm:cxn modelId="{7D08026A-C4DB-4E97-9A71-C7EA8516D5D6}" type="presOf" srcId="{EA9B1DED-2995-4A52-9589-0337A7320E21}" destId="{A6524B30-1736-47F8-9050-661DE0AFA73D}" srcOrd="1" destOrd="2" presId="urn:microsoft.com/office/officeart/2005/8/layout/cycle4#1"/>
    <dgm:cxn modelId="{A4E204F3-26D6-48A8-8D11-FD03D52E9817}" type="presOf" srcId="{0789F6C6-A410-4472-AE71-8867CF2D4AE9}" destId="{A12371AB-AFE6-4C25-AE0A-B3B0CEB8A389}" srcOrd="0" destOrd="1" presId="urn:microsoft.com/office/officeart/2005/8/layout/cycle4#1"/>
    <dgm:cxn modelId="{016662BC-F7E6-4424-98F2-5D20DF6E4D45}" type="presOf" srcId="{66CDA5D0-0016-4F68-8FEF-37920815C8BE}" destId="{A6524B30-1736-47F8-9050-661DE0AFA73D}" srcOrd="1" destOrd="6" presId="urn:microsoft.com/office/officeart/2005/8/layout/cycle4#1"/>
    <dgm:cxn modelId="{EC0DD733-C951-4FBB-AD53-611A2E33DF39}" type="presOf" srcId="{8D2D008E-F1B1-4879-A6B2-60B78574C5FB}" destId="{A6524B30-1736-47F8-9050-661DE0AFA73D}" srcOrd="1" destOrd="4" presId="urn:microsoft.com/office/officeart/2005/8/layout/cycle4#1"/>
    <dgm:cxn modelId="{425AEB0D-4E8A-4737-9362-EABA2F253B31}" srcId="{C6DB4A43-7809-4BDD-86CF-242721B55CED}" destId="{176595F2-2CE0-4F25-AC06-6332DBD9E92D}" srcOrd="0" destOrd="0" parTransId="{B8A172F6-68A2-46A3-8CB6-1CAD21775E55}" sibTransId="{569254B4-9825-4E3A-A436-867020315C3B}"/>
    <dgm:cxn modelId="{7E06C942-58AA-477D-9168-92EE00A97264}" srcId="{53385608-F96F-495C-B781-4A96AECD2C48}" destId="{1B5CDAA6-0CC4-4FBC-82A1-829697035D47}" srcOrd="3" destOrd="0" parTransId="{0360E71A-6A17-47C7-8263-025056D98363}" sibTransId="{94967D09-3B3B-4715-A474-722A36E3ACAB}"/>
    <dgm:cxn modelId="{B61EFFBB-24CE-4878-AC84-3019B332C75B}" srcId="{53385608-F96F-495C-B781-4A96AECD2C48}" destId="{8D2D008E-F1B1-4879-A6B2-60B78574C5FB}" srcOrd="4" destOrd="0" parTransId="{5FA5CB1A-70D8-4280-A143-F055033FD278}" sibTransId="{2D78BBBD-4E7F-4D94-9E05-F1486AC15654}"/>
    <dgm:cxn modelId="{A241AA26-C59E-40D8-985F-7A279557C981}" type="presOf" srcId="{8FEECAFA-4E8C-4401-876E-DFE531D2067E}" destId="{A6524B30-1736-47F8-9050-661DE0AFA73D}" srcOrd="1" destOrd="0" presId="urn:microsoft.com/office/officeart/2005/8/layout/cycle4#1"/>
    <dgm:cxn modelId="{3DF26F6E-BA13-41CD-8B63-281E02A123D7}" type="presOf" srcId="{B7B8B97D-4988-464F-B038-0B7E78C03F88}" destId="{4B2595D7-CF33-4043-893B-07F54A12DC12}" srcOrd="0" destOrd="1" presId="urn:microsoft.com/office/officeart/2005/8/layout/cycle4#1"/>
    <dgm:cxn modelId="{AE3A30B9-92CB-49F8-B51B-D8F468B1135F}" type="presOf" srcId="{24162042-A805-49C2-8AC5-3786F3121D9C}" destId="{5693F36B-9D02-42A5-A553-489265A5C787}" srcOrd="1" destOrd="1" presId="urn:microsoft.com/office/officeart/2005/8/layout/cycle4#1"/>
    <dgm:cxn modelId="{4CE8EC48-0E8E-407F-9193-162B4E220ADE}" type="presOf" srcId="{EA9B1DED-2995-4A52-9589-0337A7320E21}" destId="{A12371AB-AFE6-4C25-AE0A-B3B0CEB8A389}" srcOrd="0" destOrd="2" presId="urn:microsoft.com/office/officeart/2005/8/layout/cycle4#1"/>
    <dgm:cxn modelId="{EA6F007B-3295-43D7-A1B4-B1B4CCF44C89}" srcId="{F8B86686-E3B0-450B-BAEB-30D7A905351E}" destId="{53318996-2A11-43B1-92BF-634C408E4848}" srcOrd="3" destOrd="0" parTransId="{F67493C2-09B4-45F2-85A5-E40880BF4AFF}" sibTransId="{A7E27B30-529F-4C7F-A415-2BBB6F8BB958}"/>
    <dgm:cxn modelId="{62CE6EB9-19BC-4CAD-9489-41C92183FBF2}" type="presOf" srcId="{7EE2F25A-8A71-48BA-A82F-3CD52EBFF668}" destId="{F4E422CB-7412-4BF6-A444-9DDBC543A489}" srcOrd="0" destOrd="4" presId="urn:microsoft.com/office/officeart/2005/8/layout/cycle4#1"/>
    <dgm:cxn modelId="{FDF68C59-52E6-441B-9CF2-49DEFBD2F835}" srcId="{53385608-F96F-495C-B781-4A96AECD2C48}" destId="{8FEECAFA-4E8C-4401-876E-DFE531D2067E}" srcOrd="0" destOrd="0" parTransId="{62DCCC15-3DAB-4F78-B416-6824A9DD910B}" sibTransId="{E7E2BA34-DFB5-47B3-B04A-8BC5A05DA6E6}"/>
    <dgm:cxn modelId="{A4AD90FB-24E8-4643-9750-CAFB46F328E1}" type="presOf" srcId="{D910F196-6A27-4D76-93BF-3543A5B84154}" destId="{A6524B30-1736-47F8-9050-661DE0AFA73D}" srcOrd="1" destOrd="5" presId="urn:microsoft.com/office/officeart/2005/8/layout/cycle4#1"/>
    <dgm:cxn modelId="{AB15371D-D7DD-4D8F-BC76-FD1C9EC64779}" srcId="{53385608-F96F-495C-B781-4A96AECD2C48}" destId="{66CDA5D0-0016-4F68-8FEF-37920815C8BE}" srcOrd="6" destOrd="0" parTransId="{C0F1FE35-0A27-4C9B-B298-E164A571C0D9}" sibTransId="{5DC53037-61F9-4F7D-AC10-D14C1214293E}"/>
    <dgm:cxn modelId="{3351841A-58B7-4848-8B53-3B103FF39F0E}" type="presOf" srcId="{F8B86686-E3B0-450B-BAEB-30D7A905351E}" destId="{7770C8CB-623F-44EB-A516-C2693E8B90A1}" srcOrd="0" destOrd="0" presId="urn:microsoft.com/office/officeart/2005/8/layout/cycle4#1"/>
    <dgm:cxn modelId="{D5EF65D9-582A-49A2-9998-CF9BFE455B28}" type="presOf" srcId="{24162042-A805-49C2-8AC5-3786F3121D9C}" destId="{F4E422CB-7412-4BF6-A444-9DDBC543A489}" srcOrd="0" destOrd="1" presId="urn:microsoft.com/office/officeart/2005/8/layout/cycle4#1"/>
    <dgm:cxn modelId="{C15F665A-EF82-45E9-9F35-ED9213584BF6}" type="presOf" srcId="{C6DB4A43-7809-4BDD-86CF-242721B55CED}" destId="{D4804646-A793-4ADD-A352-2C8938668610}" srcOrd="0" destOrd="0" presId="urn:microsoft.com/office/officeart/2005/8/layout/cycle4#1"/>
    <dgm:cxn modelId="{534420B7-ADE0-481B-A54E-9B180A536C65}" srcId="{F8B86686-E3B0-450B-BAEB-30D7A905351E}" destId="{C6DB4A43-7809-4BDD-86CF-242721B55CED}" srcOrd="1" destOrd="0" parTransId="{653F641B-E979-413D-9B8B-EA7EBD8274EB}" sibTransId="{24084B19-479F-4534-846D-A340AC8EA4A7}"/>
    <dgm:cxn modelId="{B4C6C05F-B543-4EA1-B6B3-19EE11189C2C}" srcId="{53385608-F96F-495C-B781-4A96AECD2C48}" destId="{EA9B1DED-2995-4A52-9589-0337A7320E21}" srcOrd="2" destOrd="0" parTransId="{CACE9FC4-9C6D-485E-B9E1-96981A92DD89}" sibTransId="{DDB36346-DFE4-44C5-906A-1072132C5DB7}"/>
    <dgm:cxn modelId="{0E166093-96BB-4D07-9230-82B0B44DA9B2}" type="presOf" srcId="{13BB56BA-4645-4E60-984D-E079EED2B0A6}" destId="{DC4F943C-83ED-4191-B09A-F9246EFF4746}" srcOrd="0" destOrd="0" presId="urn:microsoft.com/office/officeart/2005/8/layout/cycle4#1"/>
    <dgm:cxn modelId="{C56A1D40-313F-4888-B258-2D801CE69E29}" srcId="{F8B86686-E3B0-450B-BAEB-30D7A905351E}" destId="{53385608-F96F-495C-B781-4A96AECD2C48}" srcOrd="0" destOrd="0" parTransId="{086767C9-1CE3-4127-BD1B-9E133E9C8A08}" sibTransId="{3993C0BF-C009-4122-8C17-24BA28F471CA}"/>
    <dgm:cxn modelId="{A07D0E33-22CD-4D6B-984A-D9FA0E367FF8}" srcId="{53318996-2A11-43B1-92BF-634C408E4848}" destId="{B7B8B97D-4988-464F-B038-0B7E78C03F88}" srcOrd="1" destOrd="0" parTransId="{31A6707D-3F0D-407C-AC11-0C5AD07DF9C4}" sibTransId="{2C293174-E677-4289-A98F-52BE6301BA08}"/>
    <dgm:cxn modelId="{691C5CB0-84FA-4E14-8C3D-2FCF8CB27FF8}" type="presOf" srcId="{53385608-F96F-495C-B781-4A96AECD2C48}" destId="{B5C0B712-B061-4DE2-A02B-16352AFA110C}" srcOrd="0" destOrd="0" presId="urn:microsoft.com/office/officeart/2005/8/layout/cycle4#1"/>
    <dgm:cxn modelId="{3AB6DBF5-5EEA-44CA-A55F-574D9786A145}" type="presOf" srcId="{66CDA5D0-0016-4F68-8FEF-37920815C8BE}" destId="{A12371AB-AFE6-4C25-AE0A-B3B0CEB8A389}" srcOrd="0" destOrd="6" presId="urn:microsoft.com/office/officeart/2005/8/layout/cycle4#1"/>
    <dgm:cxn modelId="{18D143C2-8403-4407-8190-FA7A15F49EB0}" type="presOf" srcId="{7EE2F25A-8A71-48BA-A82F-3CD52EBFF668}" destId="{5693F36B-9D02-42A5-A553-489265A5C787}" srcOrd="1" destOrd="4" presId="urn:microsoft.com/office/officeart/2005/8/layout/cycle4#1"/>
    <dgm:cxn modelId="{B7FB0A96-F2ED-4638-9428-03E9BE280968}" type="presOf" srcId="{B7B8B97D-4988-464F-B038-0B7E78C03F88}" destId="{ECFA3A9A-7AD3-4827-966A-D7F65AD7AF84}" srcOrd="1" destOrd="1" presId="urn:microsoft.com/office/officeart/2005/8/layout/cycle4#1"/>
    <dgm:cxn modelId="{C960821B-0E17-448F-A43F-1B127E08EA62}" type="presOf" srcId="{07D83F64-D9A4-4C37-948B-1A4297B2BD20}" destId="{ECFA3A9A-7AD3-4827-966A-D7F65AD7AF84}" srcOrd="1" destOrd="0" presId="urn:microsoft.com/office/officeart/2005/8/layout/cycle4#1"/>
    <dgm:cxn modelId="{6B43B56A-BEE6-453A-AE44-EB2CBEA36A5A}" srcId="{F8B86686-E3B0-450B-BAEB-30D7A905351E}" destId="{D3801199-C8E8-488F-88F4-B2B832081289}" srcOrd="5" destOrd="0" parTransId="{5B4611BD-474A-4D83-A6DE-CECAC6C0B970}" sibTransId="{4A314355-E0F7-4EFA-AB2A-046E6E3BB2EF}"/>
    <dgm:cxn modelId="{D6F45409-F22F-48ED-B7DC-045092FE60C6}" type="presOf" srcId="{93DA4BFB-8A31-4C3E-9F33-6C5A352FFE4B}" destId="{5693F36B-9D02-42A5-A553-489265A5C787}" srcOrd="1" destOrd="2" presId="urn:microsoft.com/office/officeart/2005/8/layout/cycle4#1"/>
    <dgm:cxn modelId="{1919CD4F-9703-494F-A244-B45BD1B012D2}" srcId="{53318996-2A11-43B1-92BF-634C408E4848}" destId="{07D83F64-D9A4-4C37-948B-1A4297B2BD20}" srcOrd="0" destOrd="0" parTransId="{92C2578B-3C03-4BD3-82BC-E1B37BCCC753}" sibTransId="{4A05735A-3A15-4995-9FB2-2C1C1AB30A7F}"/>
    <dgm:cxn modelId="{320176F4-B200-4B36-8971-36F71E870F31}" type="presOf" srcId="{8FEECAFA-4E8C-4401-876E-DFE531D2067E}" destId="{A12371AB-AFE6-4C25-AE0A-B3B0CEB8A389}" srcOrd="0" destOrd="0" presId="urn:microsoft.com/office/officeart/2005/8/layout/cycle4#1"/>
    <dgm:cxn modelId="{731B4652-58E0-47D5-BA6B-2093BD30B8BC}" type="presOf" srcId="{D910F196-6A27-4D76-93BF-3543A5B84154}" destId="{A12371AB-AFE6-4C25-AE0A-B3B0CEB8A389}" srcOrd="0" destOrd="5" presId="urn:microsoft.com/office/officeart/2005/8/layout/cycle4#1"/>
    <dgm:cxn modelId="{4470C354-745C-4478-9437-C16D98FEFC84}" type="presOf" srcId="{93DA4BFB-8A31-4C3E-9F33-6C5A352FFE4B}" destId="{F4E422CB-7412-4BF6-A444-9DDBC543A489}" srcOrd="0" destOrd="2" presId="urn:microsoft.com/office/officeart/2005/8/layout/cycle4#1"/>
    <dgm:cxn modelId="{14AC077D-A5D1-4894-AFDE-F194EFB47F54}" srcId="{F8B86686-E3B0-450B-BAEB-30D7A905351E}" destId="{E35D1D8C-26A0-4698-B623-A23D8B0AF14A}" srcOrd="4" destOrd="0" parTransId="{DD777666-5A8D-4FE5-A641-7AB60FC97E98}" sibTransId="{96DCB1A1-C4F8-4005-99D8-ADE0141EFB55}"/>
    <dgm:cxn modelId="{1D0B5F7F-8DFF-404D-A8A9-A3586BBEC88B}" type="presOf" srcId="{1B5CDAA6-0CC4-4FBC-82A1-829697035D47}" destId="{A12371AB-AFE6-4C25-AE0A-B3B0CEB8A389}" srcOrd="0" destOrd="3" presId="urn:microsoft.com/office/officeart/2005/8/layout/cycle4#1"/>
    <dgm:cxn modelId="{B650A94D-22C7-43BC-BD97-A78E52A53FA6}" srcId="{C6DB4A43-7809-4BDD-86CF-242721B55CED}" destId="{24162042-A805-49C2-8AC5-3786F3121D9C}" srcOrd="1" destOrd="0" parTransId="{D94AA900-689E-4D14-A1C1-50B971E26CB0}" sibTransId="{EDAE1D16-0559-434B-A03A-100D9D8C70CB}"/>
    <dgm:cxn modelId="{1C4CDABF-5FEE-479E-BE65-B1CB2709D7D7}" type="presOf" srcId="{53318996-2A11-43B1-92BF-634C408E4848}" destId="{9F7F74EA-0F67-43AA-B53A-AE554026DCFD}" srcOrd="0" destOrd="0" presId="urn:microsoft.com/office/officeart/2005/8/layout/cycle4#1"/>
    <dgm:cxn modelId="{67BB8E5C-3962-4DCD-AC03-F5BAF8393514}" srcId="{C6DB4A43-7809-4BDD-86CF-242721B55CED}" destId="{7EE2F25A-8A71-48BA-A82F-3CD52EBFF668}" srcOrd="4" destOrd="0" parTransId="{C8C28C00-B1AB-4C73-8432-184494AC6330}" sibTransId="{3103441F-D516-47B9-8586-DC46C5A0E471}"/>
    <dgm:cxn modelId="{08F63B59-9F07-49C9-9204-021E7F53D5FA}" type="presOf" srcId="{176595F2-2CE0-4F25-AC06-6332DBD9E92D}" destId="{F4E422CB-7412-4BF6-A444-9DDBC543A489}" srcOrd="0" destOrd="0" presId="urn:microsoft.com/office/officeart/2005/8/layout/cycle4#1"/>
    <dgm:cxn modelId="{FF5BF251-9313-4805-9D4C-E3BB48A4DF5B}" type="presOf" srcId="{1B5CDAA6-0CC4-4FBC-82A1-829697035D47}" destId="{A6524B30-1736-47F8-9050-661DE0AFA73D}" srcOrd="1" destOrd="3" presId="urn:microsoft.com/office/officeart/2005/8/layout/cycle4#1"/>
    <dgm:cxn modelId="{A1415AB8-4592-49FB-9BEB-CA669374ACAA}" srcId="{C6DB4A43-7809-4BDD-86CF-242721B55CED}" destId="{F25C75AD-6380-4518-B2E5-D0508A6D2B3E}" srcOrd="3" destOrd="0" parTransId="{B974FE2E-9E08-4C55-AF6D-CED9701214A8}" sibTransId="{AF8B34FE-66AD-4FE9-9335-D6C64D83B966}"/>
    <dgm:cxn modelId="{D6E77833-A314-4EEB-9C4F-CA5D59BFBA76}" srcId="{53385608-F96F-495C-B781-4A96AECD2C48}" destId="{D910F196-6A27-4D76-93BF-3543A5B84154}" srcOrd="5" destOrd="0" parTransId="{0E037EDD-700A-44EE-A30B-11B77D4175F6}" sibTransId="{C1C0A17E-F369-4AFC-80E2-487EF3AB6E52}"/>
    <dgm:cxn modelId="{0F4ED4A7-5113-4AF4-9241-5F269325717A}" srcId="{F8B86686-E3B0-450B-BAEB-30D7A905351E}" destId="{58890E2E-38D7-423F-9CB3-6FA505CF8A3D}" srcOrd="6" destOrd="0" parTransId="{7997E6BB-D4D4-4CC5-9950-49511C5BBAEF}" sibTransId="{415BB9B1-5165-4C2A-AAA1-2749FD6BAE41}"/>
    <dgm:cxn modelId="{A73EE150-1CFA-4742-BB8E-B0110FE91011}" srcId="{C6DB4A43-7809-4BDD-86CF-242721B55CED}" destId="{93DA4BFB-8A31-4C3E-9F33-6C5A352FFE4B}" srcOrd="2" destOrd="0" parTransId="{6659BC74-0E9E-4350-A20B-0EC5A5971291}" sibTransId="{0E3B7059-2A70-461F-9A6A-3CC4A8116695}"/>
    <dgm:cxn modelId="{42D0E0B8-6B24-4437-B9CA-9FCDB24EBBD0}" type="presOf" srcId="{F25C75AD-6380-4518-B2E5-D0508A6D2B3E}" destId="{F4E422CB-7412-4BF6-A444-9DDBC543A489}" srcOrd="0" destOrd="3" presId="urn:microsoft.com/office/officeart/2005/8/layout/cycle4#1"/>
    <dgm:cxn modelId="{DAD43B04-5EF6-483A-9C23-F284DBC9D123}" type="presOf" srcId="{07D83F64-D9A4-4C37-948B-1A4297B2BD20}" destId="{4B2595D7-CF33-4043-893B-07F54A12DC12}" srcOrd="0" destOrd="0" presId="urn:microsoft.com/office/officeart/2005/8/layout/cycle4#1"/>
    <dgm:cxn modelId="{AFB683DB-82A8-4618-927F-CB178BC89EB4}" srcId="{F8B86686-E3B0-450B-BAEB-30D7A905351E}" destId="{13BB56BA-4645-4E60-984D-E079EED2B0A6}" srcOrd="2" destOrd="0" parTransId="{07D3F33A-A95B-4185-A9EB-4AA7F15F7131}" sibTransId="{4DDE8A99-F1D9-4399-BF7F-3878B4D0B444}"/>
    <dgm:cxn modelId="{530E94CA-3711-4048-A515-404EBF96B1F4}" type="presOf" srcId="{F25C75AD-6380-4518-B2E5-D0508A6D2B3E}" destId="{5693F36B-9D02-42A5-A553-489265A5C787}" srcOrd="1" destOrd="3" presId="urn:microsoft.com/office/officeart/2005/8/layout/cycle4#1"/>
    <dgm:cxn modelId="{59539C66-C6F9-4B15-A948-F28AD23A040A}" type="presParOf" srcId="{7770C8CB-623F-44EB-A516-C2693E8B90A1}" destId="{889E1901-918D-4260-B17B-3EEA32F739D3}" srcOrd="0" destOrd="0" presId="urn:microsoft.com/office/officeart/2005/8/layout/cycle4#1"/>
    <dgm:cxn modelId="{76EE6C32-DF78-48B0-8A93-8E45ADFF47C2}" type="presParOf" srcId="{889E1901-918D-4260-B17B-3EEA32F739D3}" destId="{874F7319-26A4-4453-83C6-405B1549A6A8}" srcOrd="0" destOrd="0" presId="urn:microsoft.com/office/officeart/2005/8/layout/cycle4#1"/>
    <dgm:cxn modelId="{5D410575-5D4B-4341-BFBF-65FE9210C35C}" type="presParOf" srcId="{874F7319-26A4-4453-83C6-405B1549A6A8}" destId="{A12371AB-AFE6-4C25-AE0A-B3B0CEB8A389}" srcOrd="0" destOrd="0" presId="urn:microsoft.com/office/officeart/2005/8/layout/cycle4#1"/>
    <dgm:cxn modelId="{1A330838-248B-40AE-891B-33848A73B68F}" type="presParOf" srcId="{874F7319-26A4-4453-83C6-405B1549A6A8}" destId="{A6524B30-1736-47F8-9050-661DE0AFA73D}" srcOrd="1" destOrd="0" presId="urn:microsoft.com/office/officeart/2005/8/layout/cycle4#1"/>
    <dgm:cxn modelId="{4CEFF25A-25D0-459F-9D2C-1111A9337288}" type="presParOf" srcId="{889E1901-918D-4260-B17B-3EEA32F739D3}" destId="{D52F910F-3D0A-498B-AE76-CF5CDF0B15A0}" srcOrd="1" destOrd="0" presId="urn:microsoft.com/office/officeart/2005/8/layout/cycle4#1"/>
    <dgm:cxn modelId="{D59B4572-A1BB-49A2-B178-020E48BA52E4}" type="presParOf" srcId="{D52F910F-3D0A-498B-AE76-CF5CDF0B15A0}" destId="{F4E422CB-7412-4BF6-A444-9DDBC543A489}" srcOrd="0" destOrd="0" presId="urn:microsoft.com/office/officeart/2005/8/layout/cycle4#1"/>
    <dgm:cxn modelId="{6289E95C-11EB-442B-A2E2-BD8FDBA895DD}" type="presParOf" srcId="{D52F910F-3D0A-498B-AE76-CF5CDF0B15A0}" destId="{5693F36B-9D02-42A5-A553-489265A5C787}" srcOrd="1" destOrd="0" presId="urn:microsoft.com/office/officeart/2005/8/layout/cycle4#1"/>
    <dgm:cxn modelId="{C94E0AA7-F47E-442A-BEBD-13A3B8EB45AA}" type="presParOf" srcId="{889E1901-918D-4260-B17B-3EEA32F739D3}" destId="{1582A3EC-2F16-43BD-A661-C50B64DB9332}" srcOrd="2" destOrd="0" presId="urn:microsoft.com/office/officeart/2005/8/layout/cycle4#1"/>
    <dgm:cxn modelId="{AC82F208-0FBA-4E9B-A309-1690AC724D9D}" type="presParOf" srcId="{1582A3EC-2F16-43BD-A661-C50B64DB9332}" destId="{4B2595D7-CF33-4043-893B-07F54A12DC12}" srcOrd="0" destOrd="0" presId="urn:microsoft.com/office/officeart/2005/8/layout/cycle4#1"/>
    <dgm:cxn modelId="{1B99A5B9-C7F9-4B27-9365-35E4F091966E}" type="presParOf" srcId="{1582A3EC-2F16-43BD-A661-C50B64DB9332}" destId="{ECFA3A9A-7AD3-4827-966A-D7F65AD7AF84}" srcOrd="1" destOrd="0" presId="urn:microsoft.com/office/officeart/2005/8/layout/cycle4#1"/>
    <dgm:cxn modelId="{ECD8EBB1-1DD9-494A-A5C8-D1DD2B0A409B}" type="presParOf" srcId="{889E1901-918D-4260-B17B-3EEA32F739D3}" destId="{05FD4796-5E47-4802-B397-64006EF76783}" srcOrd="3" destOrd="0" presId="urn:microsoft.com/office/officeart/2005/8/layout/cycle4#1"/>
    <dgm:cxn modelId="{C8B0D45D-1E28-4FBA-B8B9-6D74DD1187CF}" type="presParOf" srcId="{7770C8CB-623F-44EB-A516-C2693E8B90A1}" destId="{ACDDF259-3E0B-4BF8-BCD3-15D04F047CE7}" srcOrd="1" destOrd="0" presId="urn:microsoft.com/office/officeart/2005/8/layout/cycle4#1"/>
    <dgm:cxn modelId="{1CE92FA9-99BC-4CB0-8876-5DECAE7AF1E2}" type="presParOf" srcId="{ACDDF259-3E0B-4BF8-BCD3-15D04F047CE7}" destId="{B5C0B712-B061-4DE2-A02B-16352AFA110C}" srcOrd="0" destOrd="0" presId="urn:microsoft.com/office/officeart/2005/8/layout/cycle4#1"/>
    <dgm:cxn modelId="{397917F6-D00F-4280-8404-8A3313B70D11}" type="presParOf" srcId="{ACDDF259-3E0B-4BF8-BCD3-15D04F047CE7}" destId="{D4804646-A793-4ADD-A352-2C8938668610}" srcOrd="1" destOrd="0" presId="urn:microsoft.com/office/officeart/2005/8/layout/cycle4#1"/>
    <dgm:cxn modelId="{FD867812-0CA5-47AF-9102-6CC43387E243}" type="presParOf" srcId="{ACDDF259-3E0B-4BF8-BCD3-15D04F047CE7}" destId="{DC4F943C-83ED-4191-B09A-F9246EFF4746}" srcOrd="2" destOrd="0" presId="urn:microsoft.com/office/officeart/2005/8/layout/cycle4#1"/>
    <dgm:cxn modelId="{90000BD5-45E7-43A6-B424-1F80075376FA}" type="presParOf" srcId="{ACDDF259-3E0B-4BF8-BCD3-15D04F047CE7}" destId="{9F7F74EA-0F67-43AA-B53A-AE554026DCFD}" srcOrd="3" destOrd="0" presId="urn:microsoft.com/office/officeart/2005/8/layout/cycle4#1"/>
    <dgm:cxn modelId="{4DA8CFC7-2A37-4EFE-A869-50DF66CB93B8}" type="presParOf" srcId="{ACDDF259-3E0B-4BF8-BCD3-15D04F047CE7}" destId="{A785D074-EB03-4CC7-8C7F-76037565F1DE}" srcOrd="4" destOrd="0" presId="urn:microsoft.com/office/officeart/2005/8/layout/cycle4#1"/>
    <dgm:cxn modelId="{E1B85B6E-105F-4056-8C8E-8D661F8DC6F4}" type="presParOf" srcId="{7770C8CB-623F-44EB-A516-C2693E8B90A1}" destId="{3E0B3BB4-D0E8-4464-8F1B-87600B959098}" srcOrd="2" destOrd="0" presId="urn:microsoft.com/office/officeart/2005/8/layout/cycle4#1"/>
    <dgm:cxn modelId="{D770EEF1-6C1C-4A87-8E5E-15560BD76353}" type="presParOf" srcId="{7770C8CB-623F-44EB-A516-C2693E8B90A1}" destId="{39442AC8-156B-4A25-BF3A-E7885F568988}" srcOrd="3" destOrd="0" presId="urn:microsoft.com/office/officeart/2005/8/layout/cycle4#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A2526F-BD65-40DA-B9CE-391BD36178DA}"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AU"/>
        </a:p>
      </dgm:t>
    </dgm:pt>
    <dgm:pt modelId="{443398E9-4FED-4082-8A74-11BB0A65BCB7}">
      <dgm:prSet custT="1"/>
      <dgm:spPr/>
      <dgm:t>
        <a:bodyPr/>
        <a:lstStyle/>
        <a:p>
          <a:r>
            <a:rPr lang="en-US" sz="2400" dirty="0" smtClean="0">
              <a:solidFill>
                <a:schemeClr val="tx1"/>
              </a:solidFill>
              <a:latin typeface="Arial Narrow" panose="020B0606020202030204" pitchFamily="34" charset="0"/>
            </a:rPr>
            <a:t>Dari </a:t>
          </a:r>
          <a:r>
            <a:rPr lang="en-US" sz="2400" dirty="0" err="1" smtClean="0">
              <a:solidFill>
                <a:schemeClr val="tx1"/>
              </a:solidFill>
              <a:latin typeface="Arial Narrow" panose="020B0606020202030204" pitchFamily="34" charset="0"/>
            </a:rPr>
            <a:t>segi</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kualifikasi</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akademik</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telah</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memenuhi</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standar</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kualifikasi</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akademik</a:t>
          </a:r>
          <a:r>
            <a:rPr lang="en-US" sz="2400" dirty="0" smtClean="0">
              <a:solidFill>
                <a:schemeClr val="tx1"/>
              </a:solidFill>
              <a:latin typeface="Arial Narrow" panose="020B0606020202030204" pitchFamily="34" charset="0"/>
            </a:rPr>
            <a:t> yang </a:t>
          </a:r>
          <a:r>
            <a:rPr lang="en-US" sz="2400" dirty="0" err="1" smtClean="0">
              <a:solidFill>
                <a:schemeClr val="tx1"/>
              </a:solidFill>
              <a:latin typeface="Arial Narrow" panose="020B0606020202030204" pitchFamily="34" charset="0"/>
            </a:rPr>
            <a:t>dipersyaratkan</a:t>
          </a:r>
          <a:r>
            <a:rPr lang="en-US" sz="2400" dirty="0" smtClean="0">
              <a:solidFill>
                <a:schemeClr val="tx1"/>
              </a:solidFill>
              <a:latin typeface="Arial Narrow" panose="020B0606020202030204" pitchFamily="34" charset="0"/>
            </a:rPr>
            <a:t> (S1/D4). </a:t>
          </a:r>
          <a:endParaRPr lang="en-US" sz="2400" dirty="0">
            <a:solidFill>
              <a:schemeClr val="tx1"/>
            </a:solidFill>
            <a:latin typeface="Arial Narrow" panose="020B0606020202030204" pitchFamily="34" charset="0"/>
          </a:endParaRPr>
        </a:p>
      </dgm:t>
    </dgm:pt>
    <dgm:pt modelId="{262B2E90-58E0-47AD-AA6B-00292147B381}" type="parTrans" cxnId="{5F4ACFA9-F510-4A85-95ED-C56260E80B68}">
      <dgm:prSet/>
      <dgm:spPr/>
      <dgm:t>
        <a:bodyPr/>
        <a:lstStyle/>
        <a:p>
          <a:endParaRPr lang="en-US" sz="2400">
            <a:latin typeface="Arial Narrow" panose="020B0606020202030204" pitchFamily="34" charset="0"/>
          </a:endParaRPr>
        </a:p>
      </dgm:t>
    </dgm:pt>
    <dgm:pt modelId="{763C752B-216F-4144-8426-7967AD5A9D75}" type="sibTrans" cxnId="{5F4ACFA9-F510-4A85-95ED-C56260E80B68}">
      <dgm:prSet/>
      <dgm:spPr/>
      <dgm:t>
        <a:bodyPr/>
        <a:lstStyle/>
        <a:p>
          <a:endParaRPr lang="en-US" sz="2400">
            <a:latin typeface="Arial Narrow" panose="020B0606020202030204" pitchFamily="34" charset="0"/>
          </a:endParaRPr>
        </a:p>
      </dgm:t>
    </dgm:pt>
    <dgm:pt modelId="{93787A9B-FDC4-47BF-82C6-9421D559614D}">
      <dgm:prSet custT="1"/>
      <dgm:spPr/>
      <dgm:t>
        <a:bodyPr/>
        <a:lstStyle/>
        <a:p>
          <a:r>
            <a:rPr lang="en-US" sz="2400" b="0" dirty="0" err="1" smtClean="0">
              <a:solidFill>
                <a:schemeClr val="tx1"/>
              </a:solidFill>
              <a:latin typeface="Arial Narrow" panose="020B0606020202030204" pitchFamily="34" charset="0"/>
            </a:rPr>
            <a:t>Banyak</a:t>
          </a:r>
          <a:r>
            <a:rPr lang="en-US" sz="2400" b="0" dirty="0" smtClean="0">
              <a:solidFill>
                <a:schemeClr val="tx1"/>
              </a:solidFill>
              <a:latin typeface="Arial Narrow" panose="020B0606020202030204" pitchFamily="34" charset="0"/>
            </a:rPr>
            <a:t> guru </a:t>
          </a:r>
          <a:r>
            <a:rPr lang="en-US" sz="2400" b="0" dirty="0" err="1" smtClean="0">
              <a:solidFill>
                <a:schemeClr val="tx1"/>
              </a:solidFill>
              <a:latin typeface="Arial Narrow" panose="020B0606020202030204" pitchFamily="34" charset="0"/>
            </a:rPr>
            <a:t>telah</a:t>
          </a:r>
          <a:r>
            <a:rPr lang="en-US" sz="2400" b="0" dirty="0" smtClean="0">
              <a:solidFill>
                <a:schemeClr val="tx1"/>
              </a:solidFill>
              <a:latin typeface="Arial Narrow" panose="020B0606020202030204" pitchFamily="34" charset="0"/>
            </a:rPr>
            <a:t> </a:t>
          </a:r>
          <a:r>
            <a:rPr lang="en-US" sz="2400" b="0" dirty="0" err="1" smtClean="0">
              <a:solidFill>
                <a:schemeClr val="tx1"/>
              </a:solidFill>
              <a:latin typeface="Arial Narrow" panose="020B0606020202030204" pitchFamily="34" charset="0"/>
            </a:rPr>
            <a:t>melampaui</a:t>
          </a:r>
          <a:r>
            <a:rPr lang="en-US" sz="2400" b="0" dirty="0" smtClean="0">
              <a:solidFill>
                <a:schemeClr val="tx1"/>
              </a:solidFill>
              <a:latin typeface="Arial Narrow" panose="020B0606020202030204" pitchFamily="34" charset="0"/>
            </a:rPr>
            <a:t> </a:t>
          </a:r>
          <a:r>
            <a:rPr lang="en-US" sz="2400" b="0" dirty="0" err="1" smtClean="0">
              <a:solidFill>
                <a:schemeClr val="tx1"/>
              </a:solidFill>
              <a:latin typeface="Arial Narrow" panose="020B0606020202030204" pitchFamily="34" charset="0"/>
            </a:rPr>
            <a:t>standar</a:t>
          </a:r>
          <a:r>
            <a:rPr lang="en-US" sz="2400" b="0" dirty="0" smtClean="0">
              <a:solidFill>
                <a:schemeClr val="tx1"/>
              </a:solidFill>
              <a:latin typeface="Arial Narrow" panose="020B0606020202030204" pitchFamily="34" charset="0"/>
            </a:rPr>
            <a:t>, </a:t>
          </a:r>
          <a:r>
            <a:rPr lang="en-US" sz="2400" b="0" dirty="0" err="1" smtClean="0">
              <a:solidFill>
                <a:schemeClr val="tx1"/>
              </a:solidFill>
              <a:latin typeface="Arial Narrow" panose="020B0606020202030204" pitchFamily="34" charset="0"/>
            </a:rPr>
            <a:t>berkualifikasi</a:t>
          </a:r>
          <a:r>
            <a:rPr lang="en-US" sz="2400" b="0" dirty="0" smtClean="0">
              <a:solidFill>
                <a:schemeClr val="tx1"/>
              </a:solidFill>
              <a:latin typeface="Arial Narrow" panose="020B0606020202030204" pitchFamily="34" charset="0"/>
            </a:rPr>
            <a:t> S2 </a:t>
          </a:r>
          <a:r>
            <a:rPr lang="en-US" sz="2400" b="0" dirty="0" err="1" smtClean="0">
              <a:solidFill>
                <a:schemeClr val="tx1"/>
              </a:solidFill>
              <a:latin typeface="Arial Narrow" panose="020B0606020202030204" pitchFamily="34" charset="0"/>
            </a:rPr>
            <a:t>dan</a:t>
          </a:r>
          <a:r>
            <a:rPr lang="en-US" sz="2400" b="0" dirty="0" smtClean="0">
              <a:solidFill>
                <a:schemeClr val="tx1"/>
              </a:solidFill>
              <a:latin typeface="Arial Narrow" panose="020B0606020202030204" pitchFamily="34" charset="0"/>
            </a:rPr>
            <a:t> S3</a:t>
          </a:r>
          <a:r>
            <a:rPr lang="en-US" sz="2400" dirty="0" smtClean="0">
              <a:solidFill>
                <a:schemeClr val="tx1"/>
              </a:solidFill>
              <a:latin typeface="Arial Narrow" panose="020B0606020202030204" pitchFamily="34" charset="0"/>
            </a:rPr>
            <a:t>.</a:t>
          </a:r>
        </a:p>
      </dgm:t>
    </dgm:pt>
    <dgm:pt modelId="{ACD9E4D9-8A5A-428C-8D96-39B34B15BB7D}" type="parTrans" cxnId="{4FD40407-55CF-4BD6-BB4B-EB733FF47197}">
      <dgm:prSet/>
      <dgm:spPr/>
      <dgm:t>
        <a:bodyPr/>
        <a:lstStyle/>
        <a:p>
          <a:endParaRPr lang="en-US" sz="2400">
            <a:latin typeface="Arial Narrow" panose="020B0606020202030204" pitchFamily="34" charset="0"/>
          </a:endParaRPr>
        </a:p>
      </dgm:t>
    </dgm:pt>
    <dgm:pt modelId="{CDCCCE7E-ACAE-4263-B2DD-A6E18207D52B}" type="sibTrans" cxnId="{4FD40407-55CF-4BD6-BB4B-EB733FF47197}">
      <dgm:prSet/>
      <dgm:spPr/>
      <dgm:t>
        <a:bodyPr/>
        <a:lstStyle/>
        <a:p>
          <a:endParaRPr lang="en-US" sz="2400">
            <a:latin typeface="Arial Narrow" panose="020B0606020202030204" pitchFamily="34" charset="0"/>
          </a:endParaRPr>
        </a:p>
      </dgm:t>
    </dgm:pt>
    <dgm:pt modelId="{6644001E-999A-406F-8511-90BE45E98C25}">
      <dgm:prSet custT="1"/>
      <dgm:spPr/>
      <dgm:t>
        <a:bodyPr/>
        <a:lstStyle/>
        <a:p>
          <a:r>
            <a:rPr lang="en-US" sz="2400" dirty="0" err="1" smtClean="0">
              <a:solidFill>
                <a:srgbClr val="FF0000"/>
              </a:solidFill>
              <a:latin typeface="Arial Narrow" panose="020B0606020202030204" pitchFamily="34" charset="0"/>
            </a:rPr>
            <a:t>Standar</a:t>
          </a:r>
          <a:r>
            <a:rPr lang="en-US" sz="2400" dirty="0" smtClean="0">
              <a:solidFill>
                <a:srgbClr val="FF0000"/>
              </a:solidFill>
              <a:latin typeface="Arial Narrow" panose="020B0606020202030204" pitchFamily="34" charset="0"/>
            </a:rPr>
            <a:t> </a:t>
          </a:r>
          <a:r>
            <a:rPr lang="en-US" sz="2400" dirty="0" err="1" smtClean="0">
              <a:solidFill>
                <a:srgbClr val="FF0000"/>
              </a:solidFill>
              <a:latin typeface="Arial Narrow" panose="020B0606020202030204" pitchFamily="34" charset="0"/>
            </a:rPr>
            <a:t>Kompetensi</a:t>
          </a:r>
          <a:r>
            <a:rPr lang="en-US" sz="2400" dirty="0" smtClean="0">
              <a:solidFill>
                <a:srgbClr val="FF0000"/>
              </a:solidFill>
              <a:latin typeface="Arial Narrow" panose="020B0606020202030204" pitchFamily="34" charset="0"/>
            </a:rPr>
            <a:t> </a:t>
          </a:r>
          <a:r>
            <a:rPr lang="en-US" sz="2400" dirty="0" err="1" smtClean="0">
              <a:solidFill>
                <a:srgbClr val="FF0000"/>
              </a:solidFill>
              <a:latin typeface="Arial Narrow" panose="020B0606020202030204" pitchFamily="34" charset="0"/>
            </a:rPr>
            <a:t>Pedagogik</a:t>
          </a:r>
          <a:r>
            <a:rPr lang="en-US" sz="2400" dirty="0" smtClean="0">
              <a:solidFill>
                <a:srgbClr val="FF0000"/>
              </a:solidFill>
              <a:latin typeface="Arial Narrow" panose="020B0606020202030204" pitchFamily="34" charset="0"/>
            </a:rPr>
            <a:t> yang </a:t>
          </a:r>
          <a:r>
            <a:rPr lang="en-US" sz="2400" dirty="0" err="1" smtClean="0">
              <a:solidFill>
                <a:srgbClr val="FF0000"/>
              </a:solidFill>
              <a:latin typeface="Arial Narrow" panose="020B0606020202030204" pitchFamily="34" charset="0"/>
            </a:rPr>
            <a:t>belum</a:t>
          </a:r>
          <a:r>
            <a:rPr lang="en-US" sz="2400" dirty="0" smtClean="0">
              <a:solidFill>
                <a:srgbClr val="FF0000"/>
              </a:solidFill>
              <a:latin typeface="Arial Narrow" panose="020B0606020202030204" pitchFamily="34" charset="0"/>
            </a:rPr>
            <a:t> </a:t>
          </a:r>
          <a:r>
            <a:rPr lang="en-US" sz="2400" dirty="0" err="1" smtClean="0">
              <a:solidFill>
                <a:srgbClr val="FF0000"/>
              </a:solidFill>
              <a:latin typeface="Arial Narrow" panose="020B0606020202030204" pitchFamily="34" charset="0"/>
            </a:rPr>
            <a:t>terpenuhi</a:t>
          </a:r>
          <a:r>
            <a:rPr lang="en-US" sz="2400" dirty="0" smtClean="0">
              <a:solidFill>
                <a:srgbClr val="FF0000"/>
              </a:solidFill>
              <a:latin typeface="Arial Narrow" panose="020B0606020202030204" pitchFamily="34" charset="0"/>
            </a:rPr>
            <a:t> </a:t>
          </a:r>
          <a:r>
            <a:rPr lang="en-US" sz="2400" dirty="0" err="1" smtClean="0">
              <a:solidFill>
                <a:srgbClr val="FF0000"/>
              </a:solidFill>
              <a:latin typeface="Arial Narrow" panose="020B0606020202030204" pitchFamily="34" charset="0"/>
            </a:rPr>
            <a:t>adalah</a:t>
          </a:r>
          <a:r>
            <a:rPr lang="en-US" sz="2400" dirty="0" smtClean="0">
              <a:solidFill>
                <a:srgbClr val="FF0000"/>
              </a:solidFill>
              <a:latin typeface="Arial Narrow" panose="020B0606020202030204" pitchFamily="34" charset="0"/>
            </a:rPr>
            <a:t> </a:t>
          </a:r>
          <a:r>
            <a:rPr lang="en-US" sz="2400" dirty="0" err="1" smtClean="0">
              <a:solidFill>
                <a:srgbClr val="FF0000"/>
              </a:solidFill>
              <a:latin typeface="Arial Narrow" panose="020B0606020202030204" pitchFamily="34" charset="0"/>
            </a:rPr>
            <a:t>penggunaan</a:t>
          </a:r>
          <a:r>
            <a:rPr lang="en-US" sz="2400" dirty="0" smtClean="0">
              <a:solidFill>
                <a:srgbClr val="FF0000"/>
              </a:solidFill>
              <a:latin typeface="Arial Narrow" panose="020B0606020202030204" pitchFamily="34" charset="0"/>
            </a:rPr>
            <a:t> IT </a:t>
          </a:r>
          <a:r>
            <a:rPr lang="en-US" sz="2400" dirty="0" err="1" smtClean="0">
              <a:solidFill>
                <a:schemeClr val="tx1"/>
              </a:solidFill>
              <a:latin typeface="Arial Narrow" panose="020B0606020202030204" pitchFamily="34" charset="0"/>
            </a:rPr>
            <a:t>dalam</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pembelajaran</a:t>
          </a:r>
          <a:r>
            <a:rPr lang="en-US" sz="2400" dirty="0" smtClean="0">
              <a:solidFill>
                <a:schemeClr val="tx1"/>
              </a:solidFill>
              <a:latin typeface="Arial Narrow" panose="020B0606020202030204" pitchFamily="34" charset="0"/>
            </a:rPr>
            <a:t>/media </a:t>
          </a:r>
          <a:r>
            <a:rPr lang="en-US" sz="2400" dirty="0" err="1" smtClean="0">
              <a:solidFill>
                <a:schemeClr val="tx1"/>
              </a:solidFill>
              <a:latin typeface="Arial Narrow" panose="020B0606020202030204" pitchFamily="34" charset="0"/>
            </a:rPr>
            <a:t>pembelajaran</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Standar</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Kompetensi</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Pedagogik</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lainnya</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telah</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terpenuhi</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standar</a:t>
          </a:r>
          <a:r>
            <a:rPr lang="en-US" sz="2400" dirty="0" smtClean="0">
              <a:solidFill>
                <a:schemeClr val="tx1"/>
              </a:solidFill>
              <a:latin typeface="Arial Narrow" panose="020B0606020202030204" pitchFamily="34" charset="0"/>
            </a:rPr>
            <a:t>.</a:t>
          </a:r>
          <a:endParaRPr lang="en-US" sz="2400" dirty="0">
            <a:solidFill>
              <a:schemeClr val="tx1"/>
            </a:solidFill>
            <a:latin typeface="Arial Narrow" panose="020B0606020202030204" pitchFamily="34" charset="0"/>
          </a:endParaRPr>
        </a:p>
      </dgm:t>
    </dgm:pt>
    <dgm:pt modelId="{E4FEFF60-C724-409F-96A5-0933104B24BD}" type="parTrans" cxnId="{205662D9-8884-4352-8075-04E8569CEF04}">
      <dgm:prSet/>
      <dgm:spPr/>
      <dgm:t>
        <a:bodyPr/>
        <a:lstStyle/>
        <a:p>
          <a:endParaRPr lang="en-US" sz="2400">
            <a:latin typeface="Arial Narrow" panose="020B0606020202030204" pitchFamily="34" charset="0"/>
          </a:endParaRPr>
        </a:p>
      </dgm:t>
    </dgm:pt>
    <dgm:pt modelId="{2DD43393-B229-4127-B275-EFD38B0EF194}" type="sibTrans" cxnId="{205662D9-8884-4352-8075-04E8569CEF04}">
      <dgm:prSet/>
      <dgm:spPr/>
      <dgm:t>
        <a:bodyPr/>
        <a:lstStyle/>
        <a:p>
          <a:endParaRPr lang="en-US" sz="2400">
            <a:latin typeface="Arial Narrow" panose="020B0606020202030204" pitchFamily="34" charset="0"/>
          </a:endParaRPr>
        </a:p>
      </dgm:t>
    </dgm:pt>
    <dgm:pt modelId="{D1F948C5-CAC6-4B33-AA7A-A4209696CD44}">
      <dgm:prSet custT="1"/>
      <dgm:spPr/>
      <dgm:t>
        <a:bodyPr/>
        <a:lstStyle/>
        <a:p>
          <a:r>
            <a:rPr lang="en-US" sz="2400" dirty="0" err="1" smtClean="0">
              <a:solidFill>
                <a:schemeClr val="tx1"/>
              </a:solidFill>
              <a:latin typeface="Arial Narrow" panose="020B0606020202030204" pitchFamily="34" charset="0"/>
            </a:rPr>
            <a:t>Standar</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Kompetensi</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Kepribadian</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dan</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Sosial</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juga</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telah</a:t>
          </a:r>
          <a:r>
            <a:rPr lang="en-US" sz="2400" dirty="0" smtClean="0">
              <a:solidFill>
                <a:schemeClr val="tx1"/>
              </a:solidFill>
              <a:latin typeface="Arial Narrow" panose="020B0606020202030204" pitchFamily="34" charset="0"/>
            </a:rPr>
            <a:t> </a:t>
          </a:r>
          <a:r>
            <a:rPr lang="en-US" sz="2400" dirty="0" err="1" smtClean="0">
              <a:solidFill>
                <a:schemeClr val="tx1"/>
              </a:solidFill>
              <a:latin typeface="Arial Narrow" panose="020B0606020202030204" pitchFamily="34" charset="0"/>
            </a:rPr>
            <a:t>terpenuhi</a:t>
          </a:r>
          <a:r>
            <a:rPr lang="en-US" sz="2400" dirty="0" smtClean="0">
              <a:solidFill>
                <a:schemeClr val="tx1"/>
              </a:solidFill>
              <a:latin typeface="Arial Narrow" panose="020B0606020202030204" pitchFamily="34" charset="0"/>
            </a:rPr>
            <a:t>.</a:t>
          </a:r>
        </a:p>
      </dgm:t>
    </dgm:pt>
    <dgm:pt modelId="{2049D478-5345-455B-A272-BB65286E452F}" type="parTrans" cxnId="{655EAE76-2CBC-423D-AA6D-5C6623448B07}">
      <dgm:prSet/>
      <dgm:spPr/>
      <dgm:t>
        <a:bodyPr/>
        <a:lstStyle/>
        <a:p>
          <a:endParaRPr lang="en-US" sz="2400">
            <a:latin typeface="Arial Narrow" panose="020B0606020202030204" pitchFamily="34" charset="0"/>
          </a:endParaRPr>
        </a:p>
      </dgm:t>
    </dgm:pt>
    <dgm:pt modelId="{117EB0BC-8A3C-4825-A189-EA0C0AAC9A8E}" type="sibTrans" cxnId="{655EAE76-2CBC-423D-AA6D-5C6623448B07}">
      <dgm:prSet/>
      <dgm:spPr/>
      <dgm:t>
        <a:bodyPr/>
        <a:lstStyle/>
        <a:p>
          <a:endParaRPr lang="en-US" sz="2400">
            <a:latin typeface="Arial Narrow" panose="020B0606020202030204" pitchFamily="34" charset="0"/>
          </a:endParaRPr>
        </a:p>
      </dgm:t>
    </dgm:pt>
    <dgm:pt modelId="{9F0FD12D-7EA6-414B-9FD5-D6F6B1031D29}">
      <dgm:prSet custT="1"/>
      <dgm:spPr/>
      <dgm:t>
        <a:bodyPr/>
        <a:lstStyle/>
        <a:p>
          <a:r>
            <a:rPr lang="en-US" sz="2400" smtClean="0">
              <a:solidFill>
                <a:schemeClr val="tx1"/>
              </a:solidFill>
              <a:latin typeface="Arial Narrow" panose="020B0606020202030204" pitchFamily="34" charset="0"/>
            </a:rPr>
            <a:t>Standar Kompetensi Profesional yang belum terpenuhi: (1) penguasaan kurikulum yang berlaku, khususnya kurikulum 2013, (2) pengembangan bahan ajar, dan (3) penelitian tindakan kelas. </a:t>
          </a:r>
          <a:endParaRPr lang="en-US" sz="2400" dirty="0" smtClean="0">
            <a:solidFill>
              <a:schemeClr val="tx1"/>
            </a:solidFill>
            <a:latin typeface="Arial Narrow" panose="020B0606020202030204" pitchFamily="34" charset="0"/>
          </a:endParaRPr>
        </a:p>
      </dgm:t>
    </dgm:pt>
    <dgm:pt modelId="{EF08BDFD-E09A-457C-B389-7620C3FFD8BC}" type="parTrans" cxnId="{45E120D7-8113-4B6F-A907-6C77BA34B100}">
      <dgm:prSet/>
      <dgm:spPr/>
      <dgm:t>
        <a:bodyPr/>
        <a:lstStyle/>
        <a:p>
          <a:endParaRPr lang="en-US" sz="2400">
            <a:latin typeface="Arial Narrow" panose="020B0606020202030204" pitchFamily="34" charset="0"/>
          </a:endParaRPr>
        </a:p>
      </dgm:t>
    </dgm:pt>
    <dgm:pt modelId="{571E1F08-2666-487F-AA9F-8043C8792644}" type="sibTrans" cxnId="{45E120D7-8113-4B6F-A907-6C77BA34B100}">
      <dgm:prSet/>
      <dgm:spPr/>
      <dgm:t>
        <a:bodyPr/>
        <a:lstStyle/>
        <a:p>
          <a:endParaRPr lang="en-US" sz="2400">
            <a:latin typeface="Arial Narrow" panose="020B0606020202030204" pitchFamily="34" charset="0"/>
          </a:endParaRPr>
        </a:p>
      </dgm:t>
    </dgm:pt>
    <dgm:pt modelId="{D5D02CA5-4DD0-4A1E-884C-5BCB971EF125}" type="pres">
      <dgm:prSet presAssocID="{38A2526F-BD65-40DA-B9CE-391BD36178DA}" presName="Name0" presStyleCnt="0">
        <dgm:presLayoutVars>
          <dgm:chMax val="7"/>
          <dgm:chPref val="7"/>
          <dgm:dir/>
        </dgm:presLayoutVars>
      </dgm:prSet>
      <dgm:spPr/>
      <dgm:t>
        <a:bodyPr/>
        <a:lstStyle/>
        <a:p>
          <a:endParaRPr lang="en-AU"/>
        </a:p>
      </dgm:t>
    </dgm:pt>
    <dgm:pt modelId="{2297B189-B385-4014-9030-39CE1A0A36DD}" type="pres">
      <dgm:prSet presAssocID="{38A2526F-BD65-40DA-B9CE-391BD36178DA}" presName="Name1" presStyleCnt="0"/>
      <dgm:spPr/>
    </dgm:pt>
    <dgm:pt modelId="{C9DA00FB-7908-4A23-BCF1-5A2640A4AC5F}" type="pres">
      <dgm:prSet presAssocID="{38A2526F-BD65-40DA-B9CE-391BD36178DA}" presName="cycle" presStyleCnt="0"/>
      <dgm:spPr/>
    </dgm:pt>
    <dgm:pt modelId="{E7C6AF21-40ED-4949-8C04-9167717B76A8}" type="pres">
      <dgm:prSet presAssocID="{38A2526F-BD65-40DA-B9CE-391BD36178DA}" presName="srcNode" presStyleLbl="node1" presStyleIdx="0" presStyleCnt="5"/>
      <dgm:spPr/>
    </dgm:pt>
    <dgm:pt modelId="{DEC0D27B-34F8-4A06-A9E0-1213A4CD2179}" type="pres">
      <dgm:prSet presAssocID="{38A2526F-BD65-40DA-B9CE-391BD36178DA}" presName="conn" presStyleLbl="parChTrans1D2" presStyleIdx="0" presStyleCnt="1"/>
      <dgm:spPr/>
      <dgm:t>
        <a:bodyPr/>
        <a:lstStyle/>
        <a:p>
          <a:endParaRPr lang="en-AU"/>
        </a:p>
      </dgm:t>
    </dgm:pt>
    <dgm:pt modelId="{6F44C26A-3E7B-4EB1-8922-E1613D98C5F9}" type="pres">
      <dgm:prSet presAssocID="{38A2526F-BD65-40DA-B9CE-391BD36178DA}" presName="extraNode" presStyleLbl="node1" presStyleIdx="0" presStyleCnt="5"/>
      <dgm:spPr/>
    </dgm:pt>
    <dgm:pt modelId="{80A1F304-8DAE-4FC6-81B0-09FAB3414D5C}" type="pres">
      <dgm:prSet presAssocID="{38A2526F-BD65-40DA-B9CE-391BD36178DA}" presName="dstNode" presStyleLbl="node1" presStyleIdx="0" presStyleCnt="5"/>
      <dgm:spPr/>
    </dgm:pt>
    <dgm:pt modelId="{17F731C2-E76F-4F8D-A8A3-61C931014F7B}" type="pres">
      <dgm:prSet presAssocID="{443398E9-4FED-4082-8A74-11BB0A65BCB7}" presName="text_1" presStyleLbl="node1" presStyleIdx="0" presStyleCnt="5" custLinFactNeighborY="-38860">
        <dgm:presLayoutVars>
          <dgm:bulletEnabled val="1"/>
        </dgm:presLayoutVars>
      </dgm:prSet>
      <dgm:spPr/>
      <dgm:t>
        <a:bodyPr/>
        <a:lstStyle/>
        <a:p>
          <a:endParaRPr lang="en-US"/>
        </a:p>
      </dgm:t>
    </dgm:pt>
    <dgm:pt modelId="{8F009C1B-7525-4FB3-90BD-46DA0EEEEC45}" type="pres">
      <dgm:prSet presAssocID="{443398E9-4FED-4082-8A74-11BB0A65BCB7}" presName="accent_1" presStyleCnt="0"/>
      <dgm:spPr/>
    </dgm:pt>
    <dgm:pt modelId="{C09F5799-9DF6-4AA4-965B-32A354627A74}" type="pres">
      <dgm:prSet presAssocID="{443398E9-4FED-4082-8A74-11BB0A65BCB7}" presName="accentRepeatNode" presStyleLbl="solidFgAcc1" presStyleIdx="0" presStyleCnt="5"/>
      <dgm:spPr/>
    </dgm:pt>
    <dgm:pt modelId="{8F87D04B-5123-4A11-97AA-659AAE950E3A}" type="pres">
      <dgm:prSet presAssocID="{93787A9B-FDC4-47BF-82C6-9421D559614D}" presName="text_2" presStyleLbl="node1" presStyleIdx="1" presStyleCnt="5" custScaleY="103830" custLinFactNeighborY="-49432">
        <dgm:presLayoutVars>
          <dgm:bulletEnabled val="1"/>
        </dgm:presLayoutVars>
      </dgm:prSet>
      <dgm:spPr/>
      <dgm:t>
        <a:bodyPr/>
        <a:lstStyle/>
        <a:p>
          <a:endParaRPr lang="en-US"/>
        </a:p>
      </dgm:t>
    </dgm:pt>
    <dgm:pt modelId="{852F8F36-DC57-4860-B890-DBC2DF9D4C95}" type="pres">
      <dgm:prSet presAssocID="{93787A9B-FDC4-47BF-82C6-9421D559614D}" presName="accent_2" presStyleCnt="0"/>
      <dgm:spPr/>
    </dgm:pt>
    <dgm:pt modelId="{E5E1BCAA-57BB-4B4C-824A-ABD8AA0FB0E0}" type="pres">
      <dgm:prSet presAssocID="{93787A9B-FDC4-47BF-82C6-9421D559614D}" presName="accentRepeatNode" presStyleLbl="solidFgAcc1" presStyleIdx="1" presStyleCnt="5" custLinFactNeighborY="-23083"/>
      <dgm:spPr/>
    </dgm:pt>
    <dgm:pt modelId="{2FFD14A5-B900-4497-B2BF-6AED3A218210}" type="pres">
      <dgm:prSet presAssocID="{6644001E-999A-406F-8511-90BE45E98C25}" presName="text_3" presStyleLbl="node1" presStyleIdx="2" presStyleCnt="5" custScaleY="177721" custLinFactNeighborY="-30262">
        <dgm:presLayoutVars>
          <dgm:bulletEnabled val="1"/>
        </dgm:presLayoutVars>
      </dgm:prSet>
      <dgm:spPr/>
      <dgm:t>
        <a:bodyPr/>
        <a:lstStyle/>
        <a:p>
          <a:endParaRPr lang="en-US"/>
        </a:p>
      </dgm:t>
    </dgm:pt>
    <dgm:pt modelId="{30339DE5-208F-45A7-BF5F-F03F009C4515}" type="pres">
      <dgm:prSet presAssocID="{6644001E-999A-406F-8511-90BE45E98C25}" presName="accent_3" presStyleCnt="0"/>
      <dgm:spPr/>
    </dgm:pt>
    <dgm:pt modelId="{CA6F647B-ECB6-47E5-97BE-EBD1ECC57C91}" type="pres">
      <dgm:prSet presAssocID="{6644001E-999A-406F-8511-90BE45E98C25}" presName="accentRepeatNode" presStyleLbl="solidFgAcc1" presStyleIdx="2" presStyleCnt="5" custLinFactNeighborY="-18640"/>
      <dgm:spPr/>
    </dgm:pt>
    <dgm:pt modelId="{E57E3024-3E5E-4C3C-B1F1-C7775D2018C5}" type="pres">
      <dgm:prSet presAssocID="{D1F948C5-CAC6-4B33-AA7A-A4209696CD44}" presName="text_4" presStyleLbl="node1" presStyleIdx="3" presStyleCnt="5" custScaleY="90428" custLinFactNeighborY="-16109">
        <dgm:presLayoutVars>
          <dgm:bulletEnabled val="1"/>
        </dgm:presLayoutVars>
      </dgm:prSet>
      <dgm:spPr/>
      <dgm:t>
        <a:bodyPr/>
        <a:lstStyle/>
        <a:p>
          <a:endParaRPr lang="en-US"/>
        </a:p>
      </dgm:t>
    </dgm:pt>
    <dgm:pt modelId="{1585B92C-F6A9-4728-88E6-C99EB8227ED8}" type="pres">
      <dgm:prSet presAssocID="{D1F948C5-CAC6-4B33-AA7A-A4209696CD44}" presName="accent_4" presStyleCnt="0"/>
      <dgm:spPr/>
    </dgm:pt>
    <dgm:pt modelId="{8455550B-2514-4BD1-A2C3-FA82CB2AB14B}" type="pres">
      <dgm:prSet presAssocID="{D1F948C5-CAC6-4B33-AA7A-A4209696CD44}" presName="accentRepeatNode" presStyleLbl="solidFgAcc1" presStyleIdx="3" presStyleCnt="5"/>
      <dgm:spPr/>
    </dgm:pt>
    <dgm:pt modelId="{EFE14EC8-E21B-4054-8D6C-5277469C87A5}" type="pres">
      <dgm:prSet presAssocID="{9F0FD12D-7EA6-414B-9FD5-D6F6B1031D29}" presName="text_5" presStyleLbl="node1" presStyleIdx="4" presStyleCnt="5" custScaleY="177721">
        <dgm:presLayoutVars>
          <dgm:bulletEnabled val="1"/>
        </dgm:presLayoutVars>
      </dgm:prSet>
      <dgm:spPr/>
      <dgm:t>
        <a:bodyPr/>
        <a:lstStyle/>
        <a:p>
          <a:endParaRPr lang="en-US"/>
        </a:p>
      </dgm:t>
    </dgm:pt>
    <dgm:pt modelId="{E67E7B5F-86AA-4333-A9BD-29217F1DEF6E}" type="pres">
      <dgm:prSet presAssocID="{9F0FD12D-7EA6-414B-9FD5-D6F6B1031D29}" presName="accent_5" presStyleCnt="0"/>
      <dgm:spPr/>
    </dgm:pt>
    <dgm:pt modelId="{01DAFA3B-CA64-4B62-93B4-D66359B3A650}" type="pres">
      <dgm:prSet presAssocID="{9F0FD12D-7EA6-414B-9FD5-D6F6B1031D29}" presName="accentRepeatNode" presStyleLbl="solidFgAcc1" presStyleIdx="4" presStyleCnt="5" custLinFactNeighborY="5765"/>
      <dgm:spPr/>
    </dgm:pt>
  </dgm:ptLst>
  <dgm:cxnLst>
    <dgm:cxn modelId="{655EAE76-2CBC-423D-AA6D-5C6623448B07}" srcId="{38A2526F-BD65-40DA-B9CE-391BD36178DA}" destId="{D1F948C5-CAC6-4B33-AA7A-A4209696CD44}" srcOrd="3" destOrd="0" parTransId="{2049D478-5345-455B-A272-BB65286E452F}" sibTransId="{117EB0BC-8A3C-4825-A189-EA0C0AAC9A8E}"/>
    <dgm:cxn modelId="{5A510C45-70AC-4988-A885-68877226262C}" type="presOf" srcId="{763C752B-216F-4144-8426-7967AD5A9D75}" destId="{DEC0D27B-34F8-4A06-A9E0-1213A4CD2179}" srcOrd="0" destOrd="0" presId="urn:microsoft.com/office/officeart/2008/layout/VerticalCurvedList"/>
    <dgm:cxn modelId="{9B91005D-8E7C-4A15-8491-015208FBE54A}" type="presOf" srcId="{D1F948C5-CAC6-4B33-AA7A-A4209696CD44}" destId="{E57E3024-3E5E-4C3C-B1F1-C7775D2018C5}" srcOrd="0" destOrd="0" presId="urn:microsoft.com/office/officeart/2008/layout/VerticalCurvedList"/>
    <dgm:cxn modelId="{45E120D7-8113-4B6F-A907-6C77BA34B100}" srcId="{38A2526F-BD65-40DA-B9CE-391BD36178DA}" destId="{9F0FD12D-7EA6-414B-9FD5-D6F6B1031D29}" srcOrd="4" destOrd="0" parTransId="{EF08BDFD-E09A-457C-B389-7620C3FFD8BC}" sibTransId="{571E1F08-2666-487F-AA9F-8043C8792644}"/>
    <dgm:cxn modelId="{85DEB11E-8644-46FE-B906-CA91E0AC6C05}" type="presOf" srcId="{38A2526F-BD65-40DA-B9CE-391BD36178DA}" destId="{D5D02CA5-4DD0-4A1E-884C-5BCB971EF125}" srcOrd="0" destOrd="0" presId="urn:microsoft.com/office/officeart/2008/layout/VerticalCurvedList"/>
    <dgm:cxn modelId="{5F4ACFA9-F510-4A85-95ED-C56260E80B68}" srcId="{38A2526F-BD65-40DA-B9CE-391BD36178DA}" destId="{443398E9-4FED-4082-8A74-11BB0A65BCB7}" srcOrd="0" destOrd="0" parTransId="{262B2E90-58E0-47AD-AA6B-00292147B381}" sibTransId="{763C752B-216F-4144-8426-7967AD5A9D75}"/>
    <dgm:cxn modelId="{C3CBD4F3-5476-44BC-ADDC-A2E42C9F50EF}" type="presOf" srcId="{443398E9-4FED-4082-8A74-11BB0A65BCB7}" destId="{17F731C2-E76F-4F8D-A8A3-61C931014F7B}" srcOrd="0" destOrd="0" presId="urn:microsoft.com/office/officeart/2008/layout/VerticalCurvedList"/>
    <dgm:cxn modelId="{2767D1A8-A6AF-41DB-8BD4-8AF6764BCD5D}" type="presOf" srcId="{9F0FD12D-7EA6-414B-9FD5-D6F6B1031D29}" destId="{EFE14EC8-E21B-4054-8D6C-5277469C87A5}" srcOrd="0" destOrd="0" presId="urn:microsoft.com/office/officeart/2008/layout/VerticalCurvedList"/>
    <dgm:cxn modelId="{205662D9-8884-4352-8075-04E8569CEF04}" srcId="{38A2526F-BD65-40DA-B9CE-391BD36178DA}" destId="{6644001E-999A-406F-8511-90BE45E98C25}" srcOrd="2" destOrd="0" parTransId="{E4FEFF60-C724-409F-96A5-0933104B24BD}" sibTransId="{2DD43393-B229-4127-B275-EFD38B0EF194}"/>
    <dgm:cxn modelId="{4FD40407-55CF-4BD6-BB4B-EB733FF47197}" srcId="{38A2526F-BD65-40DA-B9CE-391BD36178DA}" destId="{93787A9B-FDC4-47BF-82C6-9421D559614D}" srcOrd="1" destOrd="0" parTransId="{ACD9E4D9-8A5A-428C-8D96-39B34B15BB7D}" sibTransId="{CDCCCE7E-ACAE-4263-B2DD-A6E18207D52B}"/>
    <dgm:cxn modelId="{11DB8E6F-4390-494D-9772-F66118DB8FE4}" type="presOf" srcId="{6644001E-999A-406F-8511-90BE45E98C25}" destId="{2FFD14A5-B900-4497-B2BF-6AED3A218210}" srcOrd="0" destOrd="0" presId="urn:microsoft.com/office/officeart/2008/layout/VerticalCurvedList"/>
    <dgm:cxn modelId="{7700ABC5-5365-41ED-9148-0EE4AF011E65}" type="presOf" srcId="{93787A9B-FDC4-47BF-82C6-9421D559614D}" destId="{8F87D04B-5123-4A11-97AA-659AAE950E3A}" srcOrd="0" destOrd="0" presId="urn:microsoft.com/office/officeart/2008/layout/VerticalCurvedList"/>
    <dgm:cxn modelId="{0A5339F6-52DB-4B69-BA24-C97B5652A163}" type="presParOf" srcId="{D5D02CA5-4DD0-4A1E-884C-5BCB971EF125}" destId="{2297B189-B385-4014-9030-39CE1A0A36DD}" srcOrd="0" destOrd="0" presId="urn:microsoft.com/office/officeart/2008/layout/VerticalCurvedList"/>
    <dgm:cxn modelId="{22736FC0-5A8B-413B-906E-5DD157A67592}" type="presParOf" srcId="{2297B189-B385-4014-9030-39CE1A0A36DD}" destId="{C9DA00FB-7908-4A23-BCF1-5A2640A4AC5F}" srcOrd="0" destOrd="0" presId="urn:microsoft.com/office/officeart/2008/layout/VerticalCurvedList"/>
    <dgm:cxn modelId="{B877C91D-3666-440D-95B1-CECF58C7DA07}" type="presParOf" srcId="{C9DA00FB-7908-4A23-BCF1-5A2640A4AC5F}" destId="{E7C6AF21-40ED-4949-8C04-9167717B76A8}" srcOrd="0" destOrd="0" presId="urn:microsoft.com/office/officeart/2008/layout/VerticalCurvedList"/>
    <dgm:cxn modelId="{6A0D5C87-CD64-457E-A0B7-8D81F452428B}" type="presParOf" srcId="{C9DA00FB-7908-4A23-BCF1-5A2640A4AC5F}" destId="{DEC0D27B-34F8-4A06-A9E0-1213A4CD2179}" srcOrd="1" destOrd="0" presId="urn:microsoft.com/office/officeart/2008/layout/VerticalCurvedList"/>
    <dgm:cxn modelId="{9D39D941-25EB-4A33-B046-630C1BF86025}" type="presParOf" srcId="{C9DA00FB-7908-4A23-BCF1-5A2640A4AC5F}" destId="{6F44C26A-3E7B-4EB1-8922-E1613D98C5F9}" srcOrd="2" destOrd="0" presId="urn:microsoft.com/office/officeart/2008/layout/VerticalCurvedList"/>
    <dgm:cxn modelId="{6E98351E-50E4-4D37-8542-74DE2847E446}" type="presParOf" srcId="{C9DA00FB-7908-4A23-BCF1-5A2640A4AC5F}" destId="{80A1F304-8DAE-4FC6-81B0-09FAB3414D5C}" srcOrd="3" destOrd="0" presId="urn:microsoft.com/office/officeart/2008/layout/VerticalCurvedList"/>
    <dgm:cxn modelId="{71D1D640-E7D7-4C81-A8EE-E3F07BF80956}" type="presParOf" srcId="{2297B189-B385-4014-9030-39CE1A0A36DD}" destId="{17F731C2-E76F-4F8D-A8A3-61C931014F7B}" srcOrd="1" destOrd="0" presId="urn:microsoft.com/office/officeart/2008/layout/VerticalCurvedList"/>
    <dgm:cxn modelId="{FB3FF557-F1EC-4851-8964-7C48400857E2}" type="presParOf" srcId="{2297B189-B385-4014-9030-39CE1A0A36DD}" destId="{8F009C1B-7525-4FB3-90BD-46DA0EEEEC45}" srcOrd="2" destOrd="0" presId="urn:microsoft.com/office/officeart/2008/layout/VerticalCurvedList"/>
    <dgm:cxn modelId="{AA08AF46-5A50-47F6-8851-A71818980ADD}" type="presParOf" srcId="{8F009C1B-7525-4FB3-90BD-46DA0EEEEC45}" destId="{C09F5799-9DF6-4AA4-965B-32A354627A74}" srcOrd="0" destOrd="0" presId="urn:microsoft.com/office/officeart/2008/layout/VerticalCurvedList"/>
    <dgm:cxn modelId="{C9341D08-45A5-4BBF-9803-3087913BD0C4}" type="presParOf" srcId="{2297B189-B385-4014-9030-39CE1A0A36DD}" destId="{8F87D04B-5123-4A11-97AA-659AAE950E3A}" srcOrd="3" destOrd="0" presId="urn:microsoft.com/office/officeart/2008/layout/VerticalCurvedList"/>
    <dgm:cxn modelId="{ED51764F-F41F-495A-A25A-9BE83B1E8551}" type="presParOf" srcId="{2297B189-B385-4014-9030-39CE1A0A36DD}" destId="{852F8F36-DC57-4860-B890-DBC2DF9D4C95}" srcOrd="4" destOrd="0" presId="urn:microsoft.com/office/officeart/2008/layout/VerticalCurvedList"/>
    <dgm:cxn modelId="{FFCC2481-C070-4B49-A792-9C8343874334}" type="presParOf" srcId="{852F8F36-DC57-4860-B890-DBC2DF9D4C95}" destId="{E5E1BCAA-57BB-4B4C-824A-ABD8AA0FB0E0}" srcOrd="0" destOrd="0" presId="urn:microsoft.com/office/officeart/2008/layout/VerticalCurvedList"/>
    <dgm:cxn modelId="{6E0A3515-0AC6-4A1E-9700-552EBFF675A5}" type="presParOf" srcId="{2297B189-B385-4014-9030-39CE1A0A36DD}" destId="{2FFD14A5-B900-4497-B2BF-6AED3A218210}" srcOrd="5" destOrd="0" presId="urn:microsoft.com/office/officeart/2008/layout/VerticalCurvedList"/>
    <dgm:cxn modelId="{1FA61242-7541-4B2B-A503-5F074EC70AD7}" type="presParOf" srcId="{2297B189-B385-4014-9030-39CE1A0A36DD}" destId="{30339DE5-208F-45A7-BF5F-F03F009C4515}" srcOrd="6" destOrd="0" presId="urn:microsoft.com/office/officeart/2008/layout/VerticalCurvedList"/>
    <dgm:cxn modelId="{1488EAB3-5EBB-40CE-BD91-3E9955C4751E}" type="presParOf" srcId="{30339DE5-208F-45A7-BF5F-F03F009C4515}" destId="{CA6F647B-ECB6-47E5-97BE-EBD1ECC57C91}" srcOrd="0" destOrd="0" presId="urn:microsoft.com/office/officeart/2008/layout/VerticalCurvedList"/>
    <dgm:cxn modelId="{BB43B93F-9BCD-4E29-8DA1-C739031DE265}" type="presParOf" srcId="{2297B189-B385-4014-9030-39CE1A0A36DD}" destId="{E57E3024-3E5E-4C3C-B1F1-C7775D2018C5}" srcOrd="7" destOrd="0" presId="urn:microsoft.com/office/officeart/2008/layout/VerticalCurvedList"/>
    <dgm:cxn modelId="{7ADCD8CB-CF6F-404C-815A-8776C0EC3BB3}" type="presParOf" srcId="{2297B189-B385-4014-9030-39CE1A0A36DD}" destId="{1585B92C-F6A9-4728-88E6-C99EB8227ED8}" srcOrd="8" destOrd="0" presId="urn:microsoft.com/office/officeart/2008/layout/VerticalCurvedList"/>
    <dgm:cxn modelId="{392238A2-92C8-4A6B-93B8-B6E1B40D5EB6}" type="presParOf" srcId="{1585B92C-F6A9-4728-88E6-C99EB8227ED8}" destId="{8455550B-2514-4BD1-A2C3-FA82CB2AB14B}" srcOrd="0" destOrd="0" presId="urn:microsoft.com/office/officeart/2008/layout/VerticalCurvedList"/>
    <dgm:cxn modelId="{FF07DC8A-3A4F-41B6-81C3-4C5736EA9E99}" type="presParOf" srcId="{2297B189-B385-4014-9030-39CE1A0A36DD}" destId="{EFE14EC8-E21B-4054-8D6C-5277469C87A5}" srcOrd="9" destOrd="0" presId="urn:microsoft.com/office/officeart/2008/layout/VerticalCurvedList"/>
    <dgm:cxn modelId="{895CEF2F-5C6D-4881-AE47-6BD05BB100B2}" type="presParOf" srcId="{2297B189-B385-4014-9030-39CE1A0A36DD}" destId="{E67E7B5F-86AA-4333-A9BD-29217F1DEF6E}" srcOrd="10" destOrd="0" presId="urn:microsoft.com/office/officeart/2008/layout/VerticalCurvedList"/>
    <dgm:cxn modelId="{7B1F268A-CF22-485D-958F-9C2D5A9A4863}" type="presParOf" srcId="{E67E7B5F-86AA-4333-A9BD-29217F1DEF6E}" destId="{01DAFA3B-CA64-4B62-93B4-D66359B3A65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19D25D-71BB-43D7-9A59-9C5810309D3C}"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id-ID"/>
        </a:p>
      </dgm:t>
    </dgm:pt>
    <dgm:pt modelId="{BB37A1C5-A748-4B04-9766-7EA3791B90D3}">
      <dgm:prSet phldrT="[Text]" custT="1">
        <dgm:style>
          <a:lnRef idx="1">
            <a:schemeClr val="accent3"/>
          </a:lnRef>
          <a:fillRef idx="2">
            <a:schemeClr val="accent3"/>
          </a:fillRef>
          <a:effectRef idx="1">
            <a:schemeClr val="accent3"/>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marL="88900" indent="0" algn="l"/>
          <a:r>
            <a:rPr lang="id-ID" sz="2000" dirty="0" smtClean="0"/>
            <a:t>Sebagai MP yang berdiri sendiri dirumuskan dalam standar Kelulusan, isi, proses dan penilaian yang...</a:t>
          </a:r>
          <a:endParaRPr lang="id-ID" sz="2000" dirty="0"/>
        </a:p>
      </dgm:t>
    </dgm:pt>
    <dgm:pt modelId="{01218FC0-7C57-4753-A90B-B32F84F53678}" type="parTrans" cxnId="{80BB65DB-C94A-4300-B05E-8ABCEC099612}">
      <dgm:prSet/>
      <dgm:spPr/>
      <dgm:t>
        <a:bodyPr/>
        <a:lstStyle/>
        <a:p>
          <a:endParaRPr lang="id-ID"/>
        </a:p>
      </dgm:t>
    </dgm:pt>
    <dgm:pt modelId="{EF9C3724-D78F-4EDF-AF48-D92160B4B19D}" type="sibTrans" cxnId="{80BB65DB-C94A-4300-B05E-8ABCEC099612}">
      <dgm:prSet/>
      <dgm:spPr/>
      <dgm:t>
        <a:bodyPr/>
        <a:lstStyle/>
        <a:p>
          <a:endParaRPr lang="id-ID"/>
        </a:p>
      </dgm:t>
    </dgm:pt>
    <dgm:pt modelId="{B515C63A-1C0D-4C83-ADE1-26E558EFD057}">
      <dgm:prSet phldrT="[Text]" custT="1">
        <dgm:style>
          <a:lnRef idx="1">
            <a:schemeClr val="accent4"/>
          </a:lnRef>
          <a:fillRef idx="2">
            <a:schemeClr val="accent4"/>
          </a:fillRef>
          <a:effectRef idx="1">
            <a:schemeClr val="accent4"/>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marL="177800" indent="0"/>
          <a:r>
            <a:rPr lang="id-ID" sz="2000" dirty="0" smtClean="0"/>
            <a:t>Didukung oleh standarPTK, sarana, pembiayaan, dan pengelolaan </a:t>
          </a:r>
          <a:endParaRPr lang="id-ID" sz="2000" dirty="0"/>
        </a:p>
      </dgm:t>
    </dgm:pt>
    <dgm:pt modelId="{B1524CFD-B11D-4050-9718-55DFCD572DC0}" type="parTrans" cxnId="{5E982036-7EF6-47A6-BD00-BA795D60F3F7}">
      <dgm:prSet/>
      <dgm:spPr/>
      <dgm:t>
        <a:bodyPr/>
        <a:lstStyle/>
        <a:p>
          <a:endParaRPr lang="id-ID"/>
        </a:p>
      </dgm:t>
    </dgm:pt>
    <dgm:pt modelId="{9E8952C5-05B7-48CC-A51F-8479FCB8C836}" type="sibTrans" cxnId="{5E982036-7EF6-47A6-BD00-BA795D60F3F7}">
      <dgm:prSet/>
      <dgm:spPr/>
      <dgm:t>
        <a:bodyPr/>
        <a:lstStyle/>
        <a:p>
          <a:endParaRPr lang="id-ID"/>
        </a:p>
      </dgm:t>
    </dgm:pt>
    <dgm:pt modelId="{957EEC07-2229-458E-A18B-E61ED7B0A6D6}" type="pres">
      <dgm:prSet presAssocID="{3119D25D-71BB-43D7-9A59-9C5810309D3C}" presName="Name0" presStyleCnt="0">
        <dgm:presLayoutVars>
          <dgm:chMax val="2"/>
          <dgm:chPref val="2"/>
          <dgm:dir/>
          <dgm:animOne/>
          <dgm:resizeHandles val="exact"/>
        </dgm:presLayoutVars>
      </dgm:prSet>
      <dgm:spPr/>
      <dgm:t>
        <a:bodyPr/>
        <a:lstStyle/>
        <a:p>
          <a:endParaRPr lang="id-ID"/>
        </a:p>
      </dgm:t>
    </dgm:pt>
    <dgm:pt modelId="{F0C05B9A-6C92-4C3F-8766-ACCA50F66649}" type="pres">
      <dgm:prSet presAssocID="{3119D25D-71BB-43D7-9A59-9C5810309D3C}" presName="Background" presStyleLbl="bgImgPlace1" presStyleIdx="0" presStyleCnt="1" custLinFactNeighborX="-2044" custLinFactNeighborY="970"/>
      <dgm:spPr/>
    </dgm:pt>
    <dgm:pt modelId="{1DBEAB77-417E-4D71-A1F7-7D31F026DF5B}" type="pres">
      <dgm:prSet presAssocID="{3119D25D-71BB-43D7-9A59-9C5810309D3C}" presName="ParentText1" presStyleLbl="revTx" presStyleIdx="0" presStyleCnt="2">
        <dgm:presLayoutVars>
          <dgm:chMax val="0"/>
          <dgm:chPref val="0"/>
          <dgm:bulletEnabled val="1"/>
        </dgm:presLayoutVars>
      </dgm:prSet>
      <dgm:spPr/>
      <dgm:t>
        <a:bodyPr/>
        <a:lstStyle/>
        <a:p>
          <a:endParaRPr lang="id-ID"/>
        </a:p>
      </dgm:t>
    </dgm:pt>
    <dgm:pt modelId="{F4BE452A-C9EC-4DE7-979F-6A6E557C60C9}" type="pres">
      <dgm:prSet presAssocID="{3119D25D-71BB-43D7-9A59-9C5810309D3C}" presName="ParentText2" presStyleLbl="revTx" presStyleIdx="1" presStyleCnt="2">
        <dgm:presLayoutVars>
          <dgm:chMax val="0"/>
          <dgm:chPref val="0"/>
          <dgm:bulletEnabled val="1"/>
        </dgm:presLayoutVars>
      </dgm:prSet>
      <dgm:spPr/>
      <dgm:t>
        <a:bodyPr/>
        <a:lstStyle/>
        <a:p>
          <a:endParaRPr lang="id-ID"/>
        </a:p>
      </dgm:t>
    </dgm:pt>
    <dgm:pt modelId="{DD8331C6-58B6-4A84-93D5-502C71B66DE0}" type="pres">
      <dgm:prSet presAssocID="{3119D25D-71BB-43D7-9A59-9C5810309D3C}" presName="Plus" presStyleLbl="alignNode1" presStyleIdx="0" presStyleCnt="2" custLinFactNeighborX="-11440" custLinFactNeighborY="-4821"/>
      <dgm:spPr/>
    </dgm:pt>
    <dgm:pt modelId="{42757252-F5C6-4F58-9C85-D1FE8D59C899}" type="pres">
      <dgm:prSet presAssocID="{3119D25D-71BB-43D7-9A59-9C5810309D3C}" presName="Minus" presStyleLbl="alignNode1" presStyleIdx="1" presStyleCnt="2" custLinFactNeighborX="-14100" custLinFactNeighborY="-49275"/>
      <dgm:spPr/>
    </dgm:pt>
    <dgm:pt modelId="{04B7D517-E2E3-4936-8584-8AB25BB27BBA}" type="pres">
      <dgm:prSet presAssocID="{3119D25D-71BB-43D7-9A59-9C5810309D3C}" presName="Divider" presStyleLbl="parChTrans1D1" presStyleIdx="0" presStyleCnt="1"/>
      <dgm:spPr/>
    </dgm:pt>
  </dgm:ptLst>
  <dgm:cxnLst>
    <dgm:cxn modelId="{554EE9F1-EDB1-4E80-8A30-C4AAB1BDBAF7}" type="presOf" srcId="{BB37A1C5-A748-4B04-9766-7EA3791B90D3}" destId="{1DBEAB77-417E-4D71-A1F7-7D31F026DF5B}" srcOrd="0" destOrd="0" presId="urn:microsoft.com/office/officeart/2009/3/layout/PlusandMinus"/>
    <dgm:cxn modelId="{B207162B-E337-44E6-93FB-88B95507931F}" type="presOf" srcId="{B515C63A-1C0D-4C83-ADE1-26E558EFD057}" destId="{F4BE452A-C9EC-4DE7-979F-6A6E557C60C9}" srcOrd="0" destOrd="0" presId="urn:microsoft.com/office/officeart/2009/3/layout/PlusandMinus"/>
    <dgm:cxn modelId="{FD0ABDD5-BD27-4CF9-BD73-31DC428747E1}" type="presOf" srcId="{3119D25D-71BB-43D7-9A59-9C5810309D3C}" destId="{957EEC07-2229-458E-A18B-E61ED7B0A6D6}" srcOrd="0" destOrd="0" presId="urn:microsoft.com/office/officeart/2009/3/layout/PlusandMinus"/>
    <dgm:cxn modelId="{80BB65DB-C94A-4300-B05E-8ABCEC099612}" srcId="{3119D25D-71BB-43D7-9A59-9C5810309D3C}" destId="{BB37A1C5-A748-4B04-9766-7EA3791B90D3}" srcOrd="0" destOrd="0" parTransId="{01218FC0-7C57-4753-A90B-B32F84F53678}" sibTransId="{EF9C3724-D78F-4EDF-AF48-D92160B4B19D}"/>
    <dgm:cxn modelId="{5E982036-7EF6-47A6-BD00-BA795D60F3F7}" srcId="{3119D25D-71BB-43D7-9A59-9C5810309D3C}" destId="{B515C63A-1C0D-4C83-ADE1-26E558EFD057}" srcOrd="1" destOrd="0" parTransId="{B1524CFD-B11D-4050-9718-55DFCD572DC0}" sibTransId="{9E8952C5-05B7-48CC-A51F-8479FCB8C836}"/>
    <dgm:cxn modelId="{700453B8-466C-4AA1-9A61-E6CB34152286}" type="presParOf" srcId="{957EEC07-2229-458E-A18B-E61ED7B0A6D6}" destId="{F0C05B9A-6C92-4C3F-8766-ACCA50F66649}" srcOrd="0" destOrd="0" presId="urn:microsoft.com/office/officeart/2009/3/layout/PlusandMinus"/>
    <dgm:cxn modelId="{80D94CD3-FD60-4C56-8548-40EF3922F8CC}" type="presParOf" srcId="{957EEC07-2229-458E-A18B-E61ED7B0A6D6}" destId="{1DBEAB77-417E-4D71-A1F7-7D31F026DF5B}" srcOrd="1" destOrd="0" presId="urn:microsoft.com/office/officeart/2009/3/layout/PlusandMinus"/>
    <dgm:cxn modelId="{28B97808-5C82-4191-9B15-638CDDE26D51}" type="presParOf" srcId="{957EEC07-2229-458E-A18B-E61ED7B0A6D6}" destId="{F4BE452A-C9EC-4DE7-979F-6A6E557C60C9}" srcOrd="2" destOrd="0" presId="urn:microsoft.com/office/officeart/2009/3/layout/PlusandMinus"/>
    <dgm:cxn modelId="{8CE79A04-30DE-4485-8C75-320B06993F0A}" type="presParOf" srcId="{957EEC07-2229-458E-A18B-E61ED7B0A6D6}" destId="{DD8331C6-58B6-4A84-93D5-502C71B66DE0}" srcOrd="3" destOrd="0" presId="urn:microsoft.com/office/officeart/2009/3/layout/PlusandMinus"/>
    <dgm:cxn modelId="{1C798B95-A852-4F19-9FC3-50B792051029}" type="presParOf" srcId="{957EEC07-2229-458E-A18B-E61ED7B0A6D6}" destId="{42757252-F5C6-4F58-9C85-D1FE8D59C899}" srcOrd="4" destOrd="0" presId="urn:microsoft.com/office/officeart/2009/3/layout/PlusandMinus"/>
    <dgm:cxn modelId="{63F646CE-55D6-4992-BE24-0CA33F720FB7}" type="presParOf" srcId="{957EEC07-2229-458E-A18B-E61ED7B0A6D6}" destId="{04B7D517-E2E3-4936-8584-8AB25BB27BBA}"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0FDC1D-7044-419B-97E5-9FC0832D358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id-ID"/>
        </a:p>
      </dgm:t>
    </dgm:pt>
    <dgm:pt modelId="{4F2B2B29-41CC-4CB7-BF25-138CFC183393}">
      <dgm:prSet phldrT="[Text]"/>
      <dgm:spPr/>
      <dgm:t>
        <a:bodyPr/>
        <a:lstStyle/>
        <a:p>
          <a:r>
            <a:rPr lang="id-ID" dirty="0" smtClean="0"/>
            <a:t>1</a:t>
          </a:r>
          <a:endParaRPr lang="id-ID" dirty="0"/>
        </a:p>
      </dgm:t>
    </dgm:pt>
    <dgm:pt modelId="{7F6C1FA6-A036-4CF2-85E3-18406C2D3B72}" type="parTrans" cxnId="{B1EFB931-F7C1-4E3A-A340-1468055A07C6}">
      <dgm:prSet/>
      <dgm:spPr/>
      <dgm:t>
        <a:bodyPr/>
        <a:lstStyle/>
        <a:p>
          <a:endParaRPr lang="id-ID"/>
        </a:p>
      </dgm:t>
    </dgm:pt>
    <dgm:pt modelId="{87C7C481-4561-4B81-BABC-AA4000F110EE}" type="sibTrans" cxnId="{B1EFB931-F7C1-4E3A-A340-1468055A07C6}">
      <dgm:prSet/>
      <dgm:spPr/>
      <dgm:t>
        <a:bodyPr/>
        <a:lstStyle/>
        <a:p>
          <a:endParaRPr lang="id-ID"/>
        </a:p>
      </dgm:t>
    </dgm:pt>
    <dgm:pt modelId="{5FC0DFBA-7D26-4899-9437-67F831B02710}">
      <dgm:prSet phldrT="[Text]" custT="1"/>
      <dgm:spPr>
        <a:solidFill>
          <a:srgbClr val="C00000">
            <a:alpha val="90000"/>
          </a:srgbClr>
        </a:solidFill>
      </dgm:spPr>
      <dgm:t>
        <a:bodyPr/>
        <a:lstStyle/>
        <a:p>
          <a:pPr algn="just"/>
          <a:r>
            <a:rPr lang="id-ID" sz="1800" b="1" dirty="0" smtClean="0">
              <a:solidFill>
                <a:schemeClr val="bg1"/>
              </a:solidFill>
            </a:rPr>
            <a:t>Tantangan global semakin kuat menerpa kita, bangsa yang menguasai informasi adalah bangsa yang akan memenangkan persaingan. Data di awal bahasan ini harus memicu kesadaran kita bahwa perlu ada akselerasi dalam penyebarluasan pembelajaran TIK dalam memasuki era digitalisasi dan </a:t>
          </a:r>
          <a:r>
            <a:rPr lang="id-ID" sz="1800" b="1" dirty="0" smtClean="0">
              <a:solidFill>
                <a:schemeClr val="bg1"/>
              </a:solidFill>
            </a:rPr>
            <a:t>globalisasi</a:t>
          </a:r>
          <a:r>
            <a:rPr lang="id-ID" sz="1800" b="1" dirty="0" smtClean="0">
              <a:solidFill>
                <a:schemeClr val="bg1"/>
              </a:solidFill>
            </a:rPr>
            <a:t>.</a:t>
          </a:r>
          <a:endParaRPr lang="id-ID" sz="1800" b="1" dirty="0">
            <a:solidFill>
              <a:schemeClr val="bg1"/>
            </a:solidFill>
          </a:endParaRPr>
        </a:p>
      </dgm:t>
    </dgm:pt>
    <dgm:pt modelId="{820CD941-A5CE-4B83-88F4-1D578D08E91D}" type="parTrans" cxnId="{9052F30A-94F0-4764-AFA2-B09ADEA5DAC1}">
      <dgm:prSet/>
      <dgm:spPr/>
      <dgm:t>
        <a:bodyPr/>
        <a:lstStyle/>
        <a:p>
          <a:endParaRPr lang="id-ID"/>
        </a:p>
      </dgm:t>
    </dgm:pt>
    <dgm:pt modelId="{DB28B5C0-84E8-428C-B2C8-081B9D662E54}" type="sibTrans" cxnId="{9052F30A-94F0-4764-AFA2-B09ADEA5DAC1}">
      <dgm:prSet/>
      <dgm:spPr/>
      <dgm:t>
        <a:bodyPr/>
        <a:lstStyle/>
        <a:p>
          <a:endParaRPr lang="id-ID"/>
        </a:p>
      </dgm:t>
    </dgm:pt>
    <dgm:pt modelId="{2AA3F918-2FB4-4BDB-A81B-4D4B996BDEEF}">
      <dgm:prSet phldrT="[Text]"/>
      <dgm:spPr/>
      <dgm:t>
        <a:bodyPr/>
        <a:lstStyle/>
        <a:p>
          <a:r>
            <a:rPr lang="id-ID" dirty="0" smtClean="0"/>
            <a:t>2</a:t>
          </a:r>
          <a:endParaRPr lang="id-ID" dirty="0"/>
        </a:p>
      </dgm:t>
    </dgm:pt>
    <dgm:pt modelId="{70DC485B-3BC7-446D-8306-81222A752F16}" type="parTrans" cxnId="{46532162-D4AF-4AB3-9ACC-753B47D9280F}">
      <dgm:prSet/>
      <dgm:spPr/>
      <dgm:t>
        <a:bodyPr/>
        <a:lstStyle/>
        <a:p>
          <a:endParaRPr lang="id-ID"/>
        </a:p>
      </dgm:t>
    </dgm:pt>
    <dgm:pt modelId="{F62733B3-2FB1-4CCB-B945-4B405F51A8BE}" type="sibTrans" cxnId="{46532162-D4AF-4AB3-9ACC-753B47D9280F}">
      <dgm:prSet/>
      <dgm:spPr/>
      <dgm:t>
        <a:bodyPr/>
        <a:lstStyle/>
        <a:p>
          <a:endParaRPr lang="id-ID"/>
        </a:p>
      </dgm:t>
    </dgm:pt>
    <dgm:pt modelId="{804FC2EE-AB2F-44BA-BB1C-38A7D28D6C82}">
      <dgm:prSet phldrT="[Text]" custT="1"/>
      <dgm:spPr>
        <a:solidFill>
          <a:schemeClr val="accent3">
            <a:alpha val="90000"/>
          </a:schemeClr>
        </a:solidFill>
      </dgm:spPr>
      <dgm:t>
        <a:bodyPr/>
        <a:lstStyle/>
        <a:p>
          <a:pPr algn="just"/>
          <a:r>
            <a:rPr lang="id-ID" sz="1800" b="1" dirty="0" smtClean="0"/>
            <a:t>Kesenjangan digital (</a:t>
          </a:r>
          <a:r>
            <a:rPr lang="id-ID" sz="1800" b="1" i="1" dirty="0" smtClean="0"/>
            <a:t>digital divides</a:t>
          </a:r>
          <a:r>
            <a:rPr lang="id-ID" sz="1800" b="1" dirty="0" smtClean="0"/>
            <a:t>) sangat dalam di negara kita karena kondisi geografis kita,  (kota – desa, wilayah timur - barat, kelas sosial). Perlu ada gerakan mobilisasi untuk mengatasi itu. Pendidikan (sekolah) merupakan lembaga yang paling strategis  dalam mengemban tugas itu untuk meningkatkan kemampuan literasi informasi.</a:t>
          </a:r>
          <a:endParaRPr lang="id-ID" sz="1800" b="1" dirty="0"/>
        </a:p>
      </dgm:t>
    </dgm:pt>
    <dgm:pt modelId="{587B2D70-3F33-4D8B-B412-8304D13A8918}" type="parTrans" cxnId="{5722EE53-98D2-4939-A107-05091C9BCE8B}">
      <dgm:prSet/>
      <dgm:spPr/>
      <dgm:t>
        <a:bodyPr/>
        <a:lstStyle/>
        <a:p>
          <a:endParaRPr lang="id-ID"/>
        </a:p>
      </dgm:t>
    </dgm:pt>
    <dgm:pt modelId="{2980FE8F-C37A-43DC-847B-CED1CA6C6EBD}" type="sibTrans" cxnId="{5722EE53-98D2-4939-A107-05091C9BCE8B}">
      <dgm:prSet/>
      <dgm:spPr/>
      <dgm:t>
        <a:bodyPr/>
        <a:lstStyle/>
        <a:p>
          <a:endParaRPr lang="id-ID"/>
        </a:p>
      </dgm:t>
    </dgm:pt>
    <dgm:pt modelId="{B37140E1-D8DF-4DA0-A22F-B69556A5FC0D}">
      <dgm:prSet phldrT="[Text]"/>
      <dgm:spPr/>
      <dgm:t>
        <a:bodyPr/>
        <a:lstStyle/>
        <a:p>
          <a:r>
            <a:rPr lang="id-ID" dirty="0" smtClean="0"/>
            <a:t>3</a:t>
          </a:r>
          <a:endParaRPr lang="id-ID" dirty="0"/>
        </a:p>
      </dgm:t>
    </dgm:pt>
    <dgm:pt modelId="{4D1D683D-4D2E-48FD-983F-135242830FD6}" type="parTrans" cxnId="{2A081C84-0504-4C7B-AD60-5A51843B0E66}">
      <dgm:prSet/>
      <dgm:spPr/>
      <dgm:t>
        <a:bodyPr/>
        <a:lstStyle/>
        <a:p>
          <a:endParaRPr lang="id-ID"/>
        </a:p>
      </dgm:t>
    </dgm:pt>
    <dgm:pt modelId="{3084FA5D-6CC0-42CD-ACE0-037BB6D432E7}" type="sibTrans" cxnId="{2A081C84-0504-4C7B-AD60-5A51843B0E66}">
      <dgm:prSet/>
      <dgm:spPr/>
      <dgm:t>
        <a:bodyPr/>
        <a:lstStyle/>
        <a:p>
          <a:endParaRPr lang="id-ID"/>
        </a:p>
      </dgm:t>
    </dgm:pt>
    <dgm:pt modelId="{FAC5F69E-79A0-4C16-A3A4-2B1390218211}">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algn="just"/>
          <a:r>
            <a:rPr lang="id-ID" sz="1800" b="1" dirty="0" smtClean="0">
              <a:solidFill>
                <a:schemeClr val="bg1"/>
              </a:solidFill>
            </a:rPr>
            <a:t>Mata pelajaran TIK pada kurikulum 2006 membawa dampak yang signifikan dalam meningkatkan literasi informasi peserta didik dan membangun kreatifitas dalam mengoperasikan komputer dan membuat program-program yang sederhana. Hal ini merupakan modal masa depan dalam membangun ekonomi kreatif.</a:t>
          </a:r>
          <a:endParaRPr lang="id-ID" sz="1800" b="1" dirty="0">
            <a:solidFill>
              <a:schemeClr val="bg1"/>
            </a:solidFill>
          </a:endParaRPr>
        </a:p>
      </dgm:t>
    </dgm:pt>
    <dgm:pt modelId="{5C1F64A2-1965-4732-BD23-3FB5C59ED47A}" type="parTrans" cxnId="{2B34BF85-92D2-4FBF-AE7C-F983CBC4192A}">
      <dgm:prSet/>
      <dgm:spPr/>
      <dgm:t>
        <a:bodyPr/>
        <a:lstStyle/>
        <a:p>
          <a:endParaRPr lang="id-ID"/>
        </a:p>
      </dgm:t>
    </dgm:pt>
    <dgm:pt modelId="{FF7BF00D-CD42-4202-8E6C-CA2AE0FEBEC9}" type="sibTrans" cxnId="{2B34BF85-92D2-4FBF-AE7C-F983CBC4192A}">
      <dgm:prSet/>
      <dgm:spPr/>
      <dgm:t>
        <a:bodyPr/>
        <a:lstStyle/>
        <a:p>
          <a:endParaRPr lang="id-ID"/>
        </a:p>
      </dgm:t>
    </dgm:pt>
    <dgm:pt modelId="{9D774464-5BB5-4E89-8F37-E81AC1A7E519}" type="pres">
      <dgm:prSet presAssocID="{B70FDC1D-7044-419B-97E5-9FC0832D3581}" presName="Name0" presStyleCnt="0">
        <dgm:presLayoutVars>
          <dgm:dir/>
          <dgm:animLvl val="lvl"/>
          <dgm:resizeHandles val="exact"/>
        </dgm:presLayoutVars>
      </dgm:prSet>
      <dgm:spPr/>
      <dgm:t>
        <a:bodyPr/>
        <a:lstStyle/>
        <a:p>
          <a:endParaRPr lang="id-ID"/>
        </a:p>
      </dgm:t>
    </dgm:pt>
    <dgm:pt modelId="{39B27A1E-A769-4769-8C0A-F45A08A3E829}" type="pres">
      <dgm:prSet presAssocID="{4F2B2B29-41CC-4CB7-BF25-138CFC183393}" presName="linNode" presStyleCnt="0"/>
      <dgm:spPr/>
    </dgm:pt>
    <dgm:pt modelId="{B2667035-5FB2-4496-AB31-9E65831DF35C}" type="pres">
      <dgm:prSet presAssocID="{4F2B2B29-41CC-4CB7-BF25-138CFC183393}" presName="parentText" presStyleLbl="node1" presStyleIdx="0" presStyleCnt="3" custScaleX="31027">
        <dgm:presLayoutVars>
          <dgm:chMax val="1"/>
          <dgm:bulletEnabled val="1"/>
        </dgm:presLayoutVars>
      </dgm:prSet>
      <dgm:spPr/>
      <dgm:t>
        <a:bodyPr/>
        <a:lstStyle/>
        <a:p>
          <a:endParaRPr lang="id-ID"/>
        </a:p>
      </dgm:t>
    </dgm:pt>
    <dgm:pt modelId="{77DABD8B-20DC-4224-A9AE-A7E18EDC87A1}" type="pres">
      <dgm:prSet presAssocID="{4F2B2B29-41CC-4CB7-BF25-138CFC183393}" presName="descendantText" presStyleLbl="alignAccFollowNode1" presStyleIdx="0" presStyleCnt="3" custScaleX="135849">
        <dgm:presLayoutVars>
          <dgm:bulletEnabled val="1"/>
        </dgm:presLayoutVars>
      </dgm:prSet>
      <dgm:spPr/>
      <dgm:t>
        <a:bodyPr/>
        <a:lstStyle/>
        <a:p>
          <a:endParaRPr lang="id-ID"/>
        </a:p>
      </dgm:t>
    </dgm:pt>
    <dgm:pt modelId="{AB9A3EC0-E5F0-4A2C-8BC6-CA8523D6FDA4}" type="pres">
      <dgm:prSet presAssocID="{87C7C481-4561-4B81-BABC-AA4000F110EE}" presName="sp" presStyleCnt="0"/>
      <dgm:spPr/>
    </dgm:pt>
    <dgm:pt modelId="{66D1CE60-FD4B-48F0-90D0-B3A2D6AEE4AE}" type="pres">
      <dgm:prSet presAssocID="{2AA3F918-2FB4-4BDB-A81B-4D4B996BDEEF}" presName="linNode" presStyleCnt="0"/>
      <dgm:spPr/>
    </dgm:pt>
    <dgm:pt modelId="{B65DE5BC-E854-4EE8-9E57-3273A6C37BBD}" type="pres">
      <dgm:prSet presAssocID="{2AA3F918-2FB4-4BDB-A81B-4D4B996BDEEF}" presName="parentText" presStyleLbl="node1" presStyleIdx="1" presStyleCnt="3" custScaleX="31027">
        <dgm:presLayoutVars>
          <dgm:chMax val="1"/>
          <dgm:bulletEnabled val="1"/>
        </dgm:presLayoutVars>
      </dgm:prSet>
      <dgm:spPr/>
      <dgm:t>
        <a:bodyPr/>
        <a:lstStyle/>
        <a:p>
          <a:endParaRPr lang="id-ID"/>
        </a:p>
      </dgm:t>
    </dgm:pt>
    <dgm:pt modelId="{6F359D21-F48D-473A-9303-9D625AC1CAFD}" type="pres">
      <dgm:prSet presAssocID="{2AA3F918-2FB4-4BDB-A81B-4D4B996BDEEF}" presName="descendantText" presStyleLbl="alignAccFollowNode1" presStyleIdx="1" presStyleCnt="3" custScaleX="134021">
        <dgm:presLayoutVars>
          <dgm:bulletEnabled val="1"/>
        </dgm:presLayoutVars>
      </dgm:prSet>
      <dgm:spPr/>
      <dgm:t>
        <a:bodyPr/>
        <a:lstStyle/>
        <a:p>
          <a:endParaRPr lang="id-ID"/>
        </a:p>
      </dgm:t>
    </dgm:pt>
    <dgm:pt modelId="{B5E93316-EF53-48EA-8D18-6D20EFF0B13F}" type="pres">
      <dgm:prSet presAssocID="{F62733B3-2FB1-4CCB-B945-4B405F51A8BE}" presName="sp" presStyleCnt="0"/>
      <dgm:spPr/>
    </dgm:pt>
    <dgm:pt modelId="{951BAFA0-78E5-4180-9822-C239147E44DC}" type="pres">
      <dgm:prSet presAssocID="{B37140E1-D8DF-4DA0-A22F-B69556A5FC0D}" presName="linNode" presStyleCnt="0"/>
      <dgm:spPr/>
    </dgm:pt>
    <dgm:pt modelId="{50D48B1D-F2D7-421B-A098-049D5CB94487}" type="pres">
      <dgm:prSet presAssocID="{B37140E1-D8DF-4DA0-A22F-B69556A5FC0D}" presName="parentText" presStyleLbl="node1" presStyleIdx="2" presStyleCnt="3" custScaleX="31974">
        <dgm:presLayoutVars>
          <dgm:chMax val="1"/>
          <dgm:bulletEnabled val="1"/>
        </dgm:presLayoutVars>
      </dgm:prSet>
      <dgm:spPr/>
      <dgm:t>
        <a:bodyPr/>
        <a:lstStyle/>
        <a:p>
          <a:endParaRPr lang="id-ID"/>
        </a:p>
      </dgm:t>
    </dgm:pt>
    <dgm:pt modelId="{62A0F466-04F1-45C4-B626-AE6D850EE661}" type="pres">
      <dgm:prSet presAssocID="{B37140E1-D8DF-4DA0-A22F-B69556A5FC0D}" presName="descendantText" presStyleLbl="alignAccFollowNode1" presStyleIdx="2" presStyleCnt="3" custScaleX="137051">
        <dgm:presLayoutVars>
          <dgm:bulletEnabled val="1"/>
        </dgm:presLayoutVars>
      </dgm:prSet>
      <dgm:spPr/>
      <dgm:t>
        <a:bodyPr/>
        <a:lstStyle/>
        <a:p>
          <a:endParaRPr lang="id-ID"/>
        </a:p>
      </dgm:t>
    </dgm:pt>
  </dgm:ptLst>
  <dgm:cxnLst>
    <dgm:cxn modelId="{2B34BF85-92D2-4FBF-AE7C-F983CBC4192A}" srcId="{B37140E1-D8DF-4DA0-A22F-B69556A5FC0D}" destId="{FAC5F69E-79A0-4C16-A3A4-2B1390218211}" srcOrd="0" destOrd="0" parTransId="{5C1F64A2-1965-4732-BD23-3FB5C59ED47A}" sibTransId="{FF7BF00D-CD42-4202-8E6C-CA2AE0FEBEC9}"/>
    <dgm:cxn modelId="{5CD7A957-43DD-44C3-BB67-631AC2AB32C0}" type="presOf" srcId="{FAC5F69E-79A0-4C16-A3A4-2B1390218211}" destId="{62A0F466-04F1-45C4-B626-AE6D850EE661}" srcOrd="0" destOrd="0" presId="urn:microsoft.com/office/officeart/2005/8/layout/vList5"/>
    <dgm:cxn modelId="{BB555845-2BC5-4C68-BD15-4F8F4C0AEE45}" type="presOf" srcId="{804FC2EE-AB2F-44BA-BB1C-38A7D28D6C82}" destId="{6F359D21-F48D-473A-9303-9D625AC1CAFD}" srcOrd="0" destOrd="0" presId="urn:microsoft.com/office/officeart/2005/8/layout/vList5"/>
    <dgm:cxn modelId="{150EB43E-9560-4F78-90A6-D237231297CA}" type="presOf" srcId="{B37140E1-D8DF-4DA0-A22F-B69556A5FC0D}" destId="{50D48B1D-F2D7-421B-A098-049D5CB94487}" srcOrd="0" destOrd="0" presId="urn:microsoft.com/office/officeart/2005/8/layout/vList5"/>
    <dgm:cxn modelId="{B1EFB931-F7C1-4E3A-A340-1468055A07C6}" srcId="{B70FDC1D-7044-419B-97E5-9FC0832D3581}" destId="{4F2B2B29-41CC-4CB7-BF25-138CFC183393}" srcOrd="0" destOrd="0" parTransId="{7F6C1FA6-A036-4CF2-85E3-18406C2D3B72}" sibTransId="{87C7C481-4561-4B81-BABC-AA4000F110EE}"/>
    <dgm:cxn modelId="{46532162-D4AF-4AB3-9ACC-753B47D9280F}" srcId="{B70FDC1D-7044-419B-97E5-9FC0832D3581}" destId="{2AA3F918-2FB4-4BDB-A81B-4D4B996BDEEF}" srcOrd="1" destOrd="0" parTransId="{70DC485B-3BC7-446D-8306-81222A752F16}" sibTransId="{F62733B3-2FB1-4CCB-B945-4B405F51A8BE}"/>
    <dgm:cxn modelId="{2A081C84-0504-4C7B-AD60-5A51843B0E66}" srcId="{B70FDC1D-7044-419B-97E5-9FC0832D3581}" destId="{B37140E1-D8DF-4DA0-A22F-B69556A5FC0D}" srcOrd="2" destOrd="0" parTransId="{4D1D683D-4D2E-48FD-983F-135242830FD6}" sibTransId="{3084FA5D-6CC0-42CD-ACE0-037BB6D432E7}"/>
    <dgm:cxn modelId="{816F49EB-F234-4667-81E9-92D016547064}" type="presOf" srcId="{2AA3F918-2FB4-4BDB-A81B-4D4B996BDEEF}" destId="{B65DE5BC-E854-4EE8-9E57-3273A6C37BBD}" srcOrd="0" destOrd="0" presId="urn:microsoft.com/office/officeart/2005/8/layout/vList5"/>
    <dgm:cxn modelId="{01F7D845-1BDB-4799-9618-88FEFFC2F82D}" type="presOf" srcId="{5FC0DFBA-7D26-4899-9437-67F831B02710}" destId="{77DABD8B-20DC-4224-A9AE-A7E18EDC87A1}" srcOrd="0" destOrd="0" presId="urn:microsoft.com/office/officeart/2005/8/layout/vList5"/>
    <dgm:cxn modelId="{0BC27C78-344F-432D-A091-170DDD1D12A6}" type="presOf" srcId="{B70FDC1D-7044-419B-97E5-9FC0832D3581}" destId="{9D774464-5BB5-4E89-8F37-E81AC1A7E519}" srcOrd="0" destOrd="0" presId="urn:microsoft.com/office/officeart/2005/8/layout/vList5"/>
    <dgm:cxn modelId="{5722EE53-98D2-4939-A107-05091C9BCE8B}" srcId="{2AA3F918-2FB4-4BDB-A81B-4D4B996BDEEF}" destId="{804FC2EE-AB2F-44BA-BB1C-38A7D28D6C82}" srcOrd="0" destOrd="0" parTransId="{587B2D70-3F33-4D8B-B412-8304D13A8918}" sibTransId="{2980FE8F-C37A-43DC-847B-CED1CA6C6EBD}"/>
    <dgm:cxn modelId="{9052F30A-94F0-4764-AFA2-B09ADEA5DAC1}" srcId="{4F2B2B29-41CC-4CB7-BF25-138CFC183393}" destId="{5FC0DFBA-7D26-4899-9437-67F831B02710}" srcOrd="0" destOrd="0" parTransId="{820CD941-A5CE-4B83-88F4-1D578D08E91D}" sibTransId="{DB28B5C0-84E8-428C-B2C8-081B9D662E54}"/>
    <dgm:cxn modelId="{E4E4AA08-7D51-4847-8B53-F07D61AF738D}" type="presOf" srcId="{4F2B2B29-41CC-4CB7-BF25-138CFC183393}" destId="{B2667035-5FB2-4496-AB31-9E65831DF35C}" srcOrd="0" destOrd="0" presId="urn:microsoft.com/office/officeart/2005/8/layout/vList5"/>
    <dgm:cxn modelId="{0FEA62EF-5207-42CB-AD2F-E15AC7CAA18B}" type="presParOf" srcId="{9D774464-5BB5-4E89-8F37-E81AC1A7E519}" destId="{39B27A1E-A769-4769-8C0A-F45A08A3E829}" srcOrd="0" destOrd="0" presId="urn:microsoft.com/office/officeart/2005/8/layout/vList5"/>
    <dgm:cxn modelId="{83C67A0A-5E89-46C0-BC34-A929352AE135}" type="presParOf" srcId="{39B27A1E-A769-4769-8C0A-F45A08A3E829}" destId="{B2667035-5FB2-4496-AB31-9E65831DF35C}" srcOrd="0" destOrd="0" presId="urn:microsoft.com/office/officeart/2005/8/layout/vList5"/>
    <dgm:cxn modelId="{AFD1B535-3D9E-4C96-86B3-AFC906B043DA}" type="presParOf" srcId="{39B27A1E-A769-4769-8C0A-F45A08A3E829}" destId="{77DABD8B-20DC-4224-A9AE-A7E18EDC87A1}" srcOrd="1" destOrd="0" presId="urn:microsoft.com/office/officeart/2005/8/layout/vList5"/>
    <dgm:cxn modelId="{DEA6A635-3025-407E-BF9D-A25B5C6C051D}" type="presParOf" srcId="{9D774464-5BB5-4E89-8F37-E81AC1A7E519}" destId="{AB9A3EC0-E5F0-4A2C-8BC6-CA8523D6FDA4}" srcOrd="1" destOrd="0" presId="urn:microsoft.com/office/officeart/2005/8/layout/vList5"/>
    <dgm:cxn modelId="{57BE6631-F4B4-4546-9416-47518D8E802E}" type="presParOf" srcId="{9D774464-5BB5-4E89-8F37-E81AC1A7E519}" destId="{66D1CE60-FD4B-48F0-90D0-B3A2D6AEE4AE}" srcOrd="2" destOrd="0" presId="urn:microsoft.com/office/officeart/2005/8/layout/vList5"/>
    <dgm:cxn modelId="{BFA1D2BF-5BA5-475F-940E-87116AD2474F}" type="presParOf" srcId="{66D1CE60-FD4B-48F0-90D0-B3A2D6AEE4AE}" destId="{B65DE5BC-E854-4EE8-9E57-3273A6C37BBD}" srcOrd="0" destOrd="0" presId="urn:microsoft.com/office/officeart/2005/8/layout/vList5"/>
    <dgm:cxn modelId="{5716A00E-6CA0-42EE-A1B6-2F75D0A4EC8D}" type="presParOf" srcId="{66D1CE60-FD4B-48F0-90D0-B3A2D6AEE4AE}" destId="{6F359D21-F48D-473A-9303-9D625AC1CAFD}" srcOrd="1" destOrd="0" presId="urn:microsoft.com/office/officeart/2005/8/layout/vList5"/>
    <dgm:cxn modelId="{BAFD1407-F4B8-472F-BA6F-B350079428FE}" type="presParOf" srcId="{9D774464-5BB5-4E89-8F37-E81AC1A7E519}" destId="{B5E93316-EF53-48EA-8D18-6D20EFF0B13F}" srcOrd="3" destOrd="0" presId="urn:microsoft.com/office/officeart/2005/8/layout/vList5"/>
    <dgm:cxn modelId="{61CEAA52-28A3-4223-A21F-A179A34424C6}" type="presParOf" srcId="{9D774464-5BB5-4E89-8F37-E81AC1A7E519}" destId="{951BAFA0-78E5-4180-9822-C239147E44DC}" srcOrd="4" destOrd="0" presId="urn:microsoft.com/office/officeart/2005/8/layout/vList5"/>
    <dgm:cxn modelId="{C0DB0157-A30F-40EC-B0FA-CC59CCA83C7D}" type="presParOf" srcId="{951BAFA0-78E5-4180-9822-C239147E44DC}" destId="{50D48B1D-F2D7-421B-A098-049D5CB94487}" srcOrd="0" destOrd="0" presId="urn:microsoft.com/office/officeart/2005/8/layout/vList5"/>
    <dgm:cxn modelId="{BDC2DF31-6403-462D-AF0C-84DF99E07F88}" type="presParOf" srcId="{951BAFA0-78E5-4180-9822-C239147E44DC}" destId="{62A0F466-04F1-45C4-B626-AE6D850EE66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0FDC1D-7044-419B-97E5-9FC0832D358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id-ID"/>
        </a:p>
      </dgm:t>
    </dgm:pt>
    <dgm:pt modelId="{4F2B2B29-41CC-4CB7-BF25-138CFC183393}">
      <dgm:prSet phldrT="[Text]"/>
      <dgm:spPr/>
      <dgm:t>
        <a:bodyPr/>
        <a:lstStyle/>
        <a:p>
          <a:r>
            <a:rPr lang="id-ID" dirty="0" smtClean="0"/>
            <a:t>4</a:t>
          </a:r>
          <a:endParaRPr lang="id-ID" dirty="0"/>
        </a:p>
      </dgm:t>
    </dgm:pt>
    <dgm:pt modelId="{7F6C1FA6-A036-4CF2-85E3-18406C2D3B72}" type="parTrans" cxnId="{B1EFB931-F7C1-4E3A-A340-1468055A07C6}">
      <dgm:prSet/>
      <dgm:spPr/>
      <dgm:t>
        <a:bodyPr/>
        <a:lstStyle/>
        <a:p>
          <a:endParaRPr lang="id-ID"/>
        </a:p>
      </dgm:t>
    </dgm:pt>
    <dgm:pt modelId="{87C7C481-4561-4B81-BABC-AA4000F110EE}" type="sibTrans" cxnId="{B1EFB931-F7C1-4E3A-A340-1468055A07C6}">
      <dgm:prSet/>
      <dgm:spPr/>
      <dgm:t>
        <a:bodyPr/>
        <a:lstStyle/>
        <a:p>
          <a:endParaRPr lang="id-ID"/>
        </a:p>
      </dgm:t>
    </dgm:pt>
    <dgm:pt modelId="{5FC0DFBA-7D26-4899-9437-67F831B02710}">
      <dgm:prSet phldrT="[Text]" custT="1"/>
      <dgm:spPr>
        <a:solidFill>
          <a:srgbClr val="C00000">
            <a:alpha val="90000"/>
          </a:srgbClr>
        </a:solidFill>
      </dgm:spPr>
      <dgm:t>
        <a:bodyPr/>
        <a:lstStyle/>
        <a:p>
          <a:pPr algn="just"/>
          <a:r>
            <a:rPr lang="id-ID" sz="1800" b="1" dirty="0" smtClean="0">
              <a:solidFill>
                <a:schemeClr val="bg1"/>
              </a:solidFill>
            </a:rPr>
            <a:t>Disadari bahwa ada beberapa kelemahan dari pembelajaran TIK pada kurikulum 2006. Kelemahan seperti; bagi siswa di perkotaan pembelajaran TIK membosankan. Untuk itu perlu ada perlakukan afirmatif bagi siswa di perkotaan dan di pedesaan. Analisis konteks menjadi sangat penting dalam merekayasa kurikum.</a:t>
          </a:r>
          <a:endParaRPr lang="id-ID" sz="1800" b="1" dirty="0">
            <a:solidFill>
              <a:schemeClr val="bg1"/>
            </a:solidFill>
          </a:endParaRPr>
        </a:p>
      </dgm:t>
    </dgm:pt>
    <dgm:pt modelId="{820CD941-A5CE-4B83-88F4-1D578D08E91D}" type="parTrans" cxnId="{9052F30A-94F0-4764-AFA2-B09ADEA5DAC1}">
      <dgm:prSet/>
      <dgm:spPr/>
      <dgm:t>
        <a:bodyPr/>
        <a:lstStyle/>
        <a:p>
          <a:endParaRPr lang="id-ID"/>
        </a:p>
      </dgm:t>
    </dgm:pt>
    <dgm:pt modelId="{DB28B5C0-84E8-428C-B2C8-081B9D662E54}" type="sibTrans" cxnId="{9052F30A-94F0-4764-AFA2-B09ADEA5DAC1}">
      <dgm:prSet/>
      <dgm:spPr/>
      <dgm:t>
        <a:bodyPr/>
        <a:lstStyle/>
        <a:p>
          <a:endParaRPr lang="id-ID"/>
        </a:p>
      </dgm:t>
    </dgm:pt>
    <dgm:pt modelId="{2AA3F918-2FB4-4BDB-A81B-4D4B996BDEEF}">
      <dgm:prSet phldrT="[Text]"/>
      <dgm:spPr/>
      <dgm:t>
        <a:bodyPr/>
        <a:lstStyle/>
        <a:p>
          <a:r>
            <a:rPr lang="id-ID" dirty="0" smtClean="0"/>
            <a:t>5</a:t>
          </a:r>
          <a:endParaRPr lang="id-ID" dirty="0"/>
        </a:p>
      </dgm:t>
    </dgm:pt>
    <dgm:pt modelId="{70DC485B-3BC7-446D-8306-81222A752F16}" type="parTrans" cxnId="{46532162-D4AF-4AB3-9ACC-753B47D9280F}">
      <dgm:prSet/>
      <dgm:spPr/>
      <dgm:t>
        <a:bodyPr/>
        <a:lstStyle/>
        <a:p>
          <a:endParaRPr lang="id-ID"/>
        </a:p>
      </dgm:t>
    </dgm:pt>
    <dgm:pt modelId="{F62733B3-2FB1-4CCB-B945-4B405F51A8BE}" type="sibTrans" cxnId="{46532162-D4AF-4AB3-9ACC-753B47D9280F}">
      <dgm:prSet/>
      <dgm:spPr/>
      <dgm:t>
        <a:bodyPr/>
        <a:lstStyle/>
        <a:p>
          <a:endParaRPr lang="id-ID"/>
        </a:p>
      </dgm:t>
    </dgm:pt>
    <dgm:pt modelId="{804FC2EE-AB2F-44BA-BB1C-38A7D28D6C82}">
      <dgm:prSet phldrT="[Text]" custT="1"/>
      <dgm:spPr>
        <a:solidFill>
          <a:schemeClr val="accent3">
            <a:alpha val="90000"/>
          </a:schemeClr>
        </a:solidFill>
      </dgm:spPr>
      <dgm:t>
        <a:bodyPr/>
        <a:lstStyle/>
        <a:p>
          <a:pPr algn="just"/>
          <a:r>
            <a:rPr lang="id-ID" sz="1800" b="1" dirty="0" smtClean="0"/>
            <a:t>Mata pelajaran TIK memberi dampak berantai bagi sektor ekonomi lainnya terutama di pedesaan. Adanya perbaikan infra struktur kelistrikan dan mengadaan komputer. Para pemangku kepentingan melakukan berbagai advokasi agar peserta didik dapat terlayani aliran listrik dan memperluas jaringan yang berdampak positif bagi sektor ekonomi lainnya.</a:t>
          </a:r>
          <a:endParaRPr lang="id-ID" sz="1800" b="1" dirty="0"/>
        </a:p>
      </dgm:t>
    </dgm:pt>
    <dgm:pt modelId="{587B2D70-3F33-4D8B-B412-8304D13A8918}" type="parTrans" cxnId="{5722EE53-98D2-4939-A107-05091C9BCE8B}">
      <dgm:prSet/>
      <dgm:spPr/>
      <dgm:t>
        <a:bodyPr/>
        <a:lstStyle/>
        <a:p>
          <a:endParaRPr lang="id-ID"/>
        </a:p>
      </dgm:t>
    </dgm:pt>
    <dgm:pt modelId="{2980FE8F-C37A-43DC-847B-CED1CA6C6EBD}" type="sibTrans" cxnId="{5722EE53-98D2-4939-A107-05091C9BCE8B}">
      <dgm:prSet/>
      <dgm:spPr/>
      <dgm:t>
        <a:bodyPr/>
        <a:lstStyle/>
        <a:p>
          <a:endParaRPr lang="id-ID"/>
        </a:p>
      </dgm:t>
    </dgm:pt>
    <dgm:pt modelId="{B37140E1-D8DF-4DA0-A22F-B69556A5FC0D}">
      <dgm:prSet phldrT="[Text]"/>
      <dgm:spPr/>
      <dgm:t>
        <a:bodyPr/>
        <a:lstStyle/>
        <a:p>
          <a:r>
            <a:rPr lang="id-ID" dirty="0" smtClean="0"/>
            <a:t>6</a:t>
          </a:r>
          <a:endParaRPr lang="id-ID" dirty="0"/>
        </a:p>
      </dgm:t>
    </dgm:pt>
    <dgm:pt modelId="{4D1D683D-4D2E-48FD-983F-135242830FD6}" type="parTrans" cxnId="{2A081C84-0504-4C7B-AD60-5A51843B0E66}">
      <dgm:prSet/>
      <dgm:spPr/>
      <dgm:t>
        <a:bodyPr/>
        <a:lstStyle/>
        <a:p>
          <a:endParaRPr lang="id-ID"/>
        </a:p>
      </dgm:t>
    </dgm:pt>
    <dgm:pt modelId="{3084FA5D-6CC0-42CD-ACE0-037BB6D432E7}" type="sibTrans" cxnId="{2A081C84-0504-4C7B-AD60-5A51843B0E66}">
      <dgm:prSet/>
      <dgm:spPr/>
      <dgm:t>
        <a:bodyPr/>
        <a:lstStyle/>
        <a:p>
          <a:endParaRPr lang="id-ID"/>
        </a:p>
      </dgm:t>
    </dgm:pt>
    <dgm:pt modelId="{FAC5F69E-79A0-4C16-A3A4-2B1390218211}">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algn="just"/>
          <a:r>
            <a:rPr lang="id-ID" sz="1800" b="1" dirty="0" smtClean="0">
              <a:solidFill>
                <a:schemeClr val="bg1"/>
              </a:solidFill>
            </a:rPr>
            <a:t>Untuk itu, Mata pelajaran TIK penting dimasukan dalam struktur kurikulum 2013, sehingga memungkin peserta didik yang berada jauh di pedesaan dapat menikmati informasi dan keterampilan guna mempersiapkan </a:t>
          </a:r>
          <a:r>
            <a:rPr lang="id-ID" sz="1800" b="1" smtClean="0">
              <a:solidFill>
                <a:schemeClr val="bg1"/>
              </a:solidFill>
            </a:rPr>
            <a:t>mereka memasuki era </a:t>
          </a:r>
          <a:r>
            <a:rPr lang="id-ID" sz="1800" b="1" dirty="0" smtClean="0">
              <a:solidFill>
                <a:schemeClr val="bg1"/>
              </a:solidFill>
            </a:rPr>
            <a:t>digitalisasi dan menjadi bagian integral dari masyarakat dunia.</a:t>
          </a:r>
          <a:endParaRPr lang="id-ID" sz="1800" b="1" dirty="0">
            <a:solidFill>
              <a:schemeClr val="bg1"/>
            </a:solidFill>
          </a:endParaRPr>
        </a:p>
      </dgm:t>
    </dgm:pt>
    <dgm:pt modelId="{5C1F64A2-1965-4732-BD23-3FB5C59ED47A}" type="parTrans" cxnId="{2B34BF85-92D2-4FBF-AE7C-F983CBC4192A}">
      <dgm:prSet/>
      <dgm:spPr/>
      <dgm:t>
        <a:bodyPr/>
        <a:lstStyle/>
        <a:p>
          <a:endParaRPr lang="id-ID"/>
        </a:p>
      </dgm:t>
    </dgm:pt>
    <dgm:pt modelId="{FF7BF00D-CD42-4202-8E6C-CA2AE0FEBEC9}" type="sibTrans" cxnId="{2B34BF85-92D2-4FBF-AE7C-F983CBC4192A}">
      <dgm:prSet/>
      <dgm:spPr/>
      <dgm:t>
        <a:bodyPr/>
        <a:lstStyle/>
        <a:p>
          <a:endParaRPr lang="id-ID"/>
        </a:p>
      </dgm:t>
    </dgm:pt>
    <dgm:pt modelId="{9D774464-5BB5-4E89-8F37-E81AC1A7E519}" type="pres">
      <dgm:prSet presAssocID="{B70FDC1D-7044-419B-97E5-9FC0832D3581}" presName="Name0" presStyleCnt="0">
        <dgm:presLayoutVars>
          <dgm:dir/>
          <dgm:animLvl val="lvl"/>
          <dgm:resizeHandles val="exact"/>
        </dgm:presLayoutVars>
      </dgm:prSet>
      <dgm:spPr/>
      <dgm:t>
        <a:bodyPr/>
        <a:lstStyle/>
        <a:p>
          <a:endParaRPr lang="id-ID"/>
        </a:p>
      </dgm:t>
    </dgm:pt>
    <dgm:pt modelId="{39B27A1E-A769-4769-8C0A-F45A08A3E829}" type="pres">
      <dgm:prSet presAssocID="{4F2B2B29-41CC-4CB7-BF25-138CFC183393}" presName="linNode" presStyleCnt="0"/>
      <dgm:spPr/>
    </dgm:pt>
    <dgm:pt modelId="{B2667035-5FB2-4496-AB31-9E65831DF35C}" type="pres">
      <dgm:prSet presAssocID="{4F2B2B29-41CC-4CB7-BF25-138CFC183393}" presName="parentText" presStyleLbl="node1" presStyleIdx="0" presStyleCnt="3" custScaleX="31027">
        <dgm:presLayoutVars>
          <dgm:chMax val="1"/>
          <dgm:bulletEnabled val="1"/>
        </dgm:presLayoutVars>
      </dgm:prSet>
      <dgm:spPr/>
      <dgm:t>
        <a:bodyPr/>
        <a:lstStyle/>
        <a:p>
          <a:endParaRPr lang="id-ID"/>
        </a:p>
      </dgm:t>
    </dgm:pt>
    <dgm:pt modelId="{77DABD8B-20DC-4224-A9AE-A7E18EDC87A1}" type="pres">
      <dgm:prSet presAssocID="{4F2B2B29-41CC-4CB7-BF25-138CFC183393}" presName="descendantText" presStyleLbl="alignAccFollowNode1" presStyleIdx="0" presStyleCnt="3" custScaleX="135849">
        <dgm:presLayoutVars>
          <dgm:bulletEnabled val="1"/>
        </dgm:presLayoutVars>
      </dgm:prSet>
      <dgm:spPr/>
      <dgm:t>
        <a:bodyPr/>
        <a:lstStyle/>
        <a:p>
          <a:endParaRPr lang="id-ID"/>
        </a:p>
      </dgm:t>
    </dgm:pt>
    <dgm:pt modelId="{AB9A3EC0-E5F0-4A2C-8BC6-CA8523D6FDA4}" type="pres">
      <dgm:prSet presAssocID="{87C7C481-4561-4B81-BABC-AA4000F110EE}" presName="sp" presStyleCnt="0"/>
      <dgm:spPr/>
    </dgm:pt>
    <dgm:pt modelId="{66D1CE60-FD4B-48F0-90D0-B3A2D6AEE4AE}" type="pres">
      <dgm:prSet presAssocID="{2AA3F918-2FB4-4BDB-A81B-4D4B996BDEEF}" presName="linNode" presStyleCnt="0"/>
      <dgm:spPr/>
    </dgm:pt>
    <dgm:pt modelId="{B65DE5BC-E854-4EE8-9E57-3273A6C37BBD}" type="pres">
      <dgm:prSet presAssocID="{2AA3F918-2FB4-4BDB-A81B-4D4B996BDEEF}" presName="parentText" presStyleLbl="node1" presStyleIdx="1" presStyleCnt="3" custScaleX="31027">
        <dgm:presLayoutVars>
          <dgm:chMax val="1"/>
          <dgm:bulletEnabled val="1"/>
        </dgm:presLayoutVars>
      </dgm:prSet>
      <dgm:spPr/>
      <dgm:t>
        <a:bodyPr/>
        <a:lstStyle/>
        <a:p>
          <a:endParaRPr lang="id-ID"/>
        </a:p>
      </dgm:t>
    </dgm:pt>
    <dgm:pt modelId="{6F359D21-F48D-473A-9303-9D625AC1CAFD}" type="pres">
      <dgm:prSet presAssocID="{2AA3F918-2FB4-4BDB-A81B-4D4B996BDEEF}" presName="descendantText" presStyleLbl="alignAccFollowNode1" presStyleIdx="1" presStyleCnt="3" custScaleX="134021">
        <dgm:presLayoutVars>
          <dgm:bulletEnabled val="1"/>
        </dgm:presLayoutVars>
      </dgm:prSet>
      <dgm:spPr/>
      <dgm:t>
        <a:bodyPr/>
        <a:lstStyle/>
        <a:p>
          <a:endParaRPr lang="id-ID"/>
        </a:p>
      </dgm:t>
    </dgm:pt>
    <dgm:pt modelId="{B5E93316-EF53-48EA-8D18-6D20EFF0B13F}" type="pres">
      <dgm:prSet presAssocID="{F62733B3-2FB1-4CCB-B945-4B405F51A8BE}" presName="sp" presStyleCnt="0"/>
      <dgm:spPr/>
    </dgm:pt>
    <dgm:pt modelId="{951BAFA0-78E5-4180-9822-C239147E44DC}" type="pres">
      <dgm:prSet presAssocID="{B37140E1-D8DF-4DA0-A22F-B69556A5FC0D}" presName="linNode" presStyleCnt="0"/>
      <dgm:spPr/>
    </dgm:pt>
    <dgm:pt modelId="{50D48B1D-F2D7-421B-A098-049D5CB94487}" type="pres">
      <dgm:prSet presAssocID="{B37140E1-D8DF-4DA0-A22F-B69556A5FC0D}" presName="parentText" presStyleLbl="node1" presStyleIdx="2" presStyleCnt="3" custScaleX="31974">
        <dgm:presLayoutVars>
          <dgm:chMax val="1"/>
          <dgm:bulletEnabled val="1"/>
        </dgm:presLayoutVars>
      </dgm:prSet>
      <dgm:spPr/>
      <dgm:t>
        <a:bodyPr/>
        <a:lstStyle/>
        <a:p>
          <a:endParaRPr lang="id-ID"/>
        </a:p>
      </dgm:t>
    </dgm:pt>
    <dgm:pt modelId="{62A0F466-04F1-45C4-B626-AE6D850EE661}" type="pres">
      <dgm:prSet presAssocID="{B37140E1-D8DF-4DA0-A22F-B69556A5FC0D}" presName="descendantText" presStyleLbl="alignAccFollowNode1" presStyleIdx="2" presStyleCnt="3" custScaleX="137051">
        <dgm:presLayoutVars>
          <dgm:bulletEnabled val="1"/>
        </dgm:presLayoutVars>
      </dgm:prSet>
      <dgm:spPr/>
      <dgm:t>
        <a:bodyPr/>
        <a:lstStyle/>
        <a:p>
          <a:endParaRPr lang="id-ID"/>
        </a:p>
      </dgm:t>
    </dgm:pt>
  </dgm:ptLst>
  <dgm:cxnLst>
    <dgm:cxn modelId="{5722EE53-98D2-4939-A107-05091C9BCE8B}" srcId="{2AA3F918-2FB4-4BDB-A81B-4D4B996BDEEF}" destId="{804FC2EE-AB2F-44BA-BB1C-38A7D28D6C82}" srcOrd="0" destOrd="0" parTransId="{587B2D70-3F33-4D8B-B412-8304D13A8918}" sibTransId="{2980FE8F-C37A-43DC-847B-CED1CA6C6EBD}"/>
    <dgm:cxn modelId="{129C0C26-871B-4B7B-97F5-FD2C2A89D43D}" type="presOf" srcId="{FAC5F69E-79A0-4C16-A3A4-2B1390218211}" destId="{62A0F466-04F1-45C4-B626-AE6D850EE661}" srcOrd="0" destOrd="0" presId="urn:microsoft.com/office/officeart/2005/8/layout/vList5"/>
    <dgm:cxn modelId="{2B34BF85-92D2-4FBF-AE7C-F983CBC4192A}" srcId="{B37140E1-D8DF-4DA0-A22F-B69556A5FC0D}" destId="{FAC5F69E-79A0-4C16-A3A4-2B1390218211}" srcOrd="0" destOrd="0" parTransId="{5C1F64A2-1965-4732-BD23-3FB5C59ED47A}" sibTransId="{FF7BF00D-CD42-4202-8E6C-CA2AE0FEBEC9}"/>
    <dgm:cxn modelId="{E1156DE0-4490-4445-B321-40B680EE051F}" type="presOf" srcId="{4F2B2B29-41CC-4CB7-BF25-138CFC183393}" destId="{B2667035-5FB2-4496-AB31-9E65831DF35C}" srcOrd="0" destOrd="0" presId="urn:microsoft.com/office/officeart/2005/8/layout/vList5"/>
    <dgm:cxn modelId="{8AA8B83E-1DF5-4A6E-8908-EF958EA1625D}" type="presOf" srcId="{804FC2EE-AB2F-44BA-BB1C-38A7D28D6C82}" destId="{6F359D21-F48D-473A-9303-9D625AC1CAFD}" srcOrd="0" destOrd="0" presId="urn:microsoft.com/office/officeart/2005/8/layout/vList5"/>
    <dgm:cxn modelId="{9052F30A-94F0-4764-AFA2-B09ADEA5DAC1}" srcId="{4F2B2B29-41CC-4CB7-BF25-138CFC183393}" destId="{5FC0DFBA-7D26-4899-9437-67F831B02710}" srcOrd="0" destOrd="0" parTransId="{820CD941-A5CE-4B83-88F4-1D578D08E91D}" sibTransId="{DB28B5C0-84E8-428C-B2C8-081B9D662E54}"/>
    <dgm:cxn modelId="{24F02748-8F63-41F5-9940-487654256452}" type="presOf" srcId="{B70FDC1D-7044-419B-97E5-9FC0832D3581}" destId="{9D774464-5BB5-4E89-8F37-E81AC1A7E519}" srcOrd="0" destOrd="0" presId="urn:microsoft.com/office/officeart/2005/8/layout/vList5"/>
    <dgm:cxn modelId="{46532162-D4AF-4AB3-9ACC-753B47D9280F}" srcId="{B70FDC1D-7044-419B-97E5-9FC0832D3581}" destId="{2AA3F918-2FB4-4BDB-A81B-4D4B996BDEEF}" srcOrd="1" destOrd="0" parTransId="{70DC485B-3BC7-446D-8306-81222A752F16}" sibTransId="{F62733B3-2FB1-4CCB-B945-4B405F51A8BE}"/>
    <dgm:cxn modelId="{2A081C84-0504-4C7B-AD60-5A51843B0E66}" srcId="{B70FDC1D-7044-419B-97E5-9FC0832D3581}" destId="{B37140E1-D8DF-4DA0-A22F-B69556A5FC0D}" srcOrd="2" destOrd="0" parTransId="{4D1D683D-4D2E-48FD-983F-135242830FD6}" sibTransId="{3084FA5D-6CC0-42CD-ACE0-037BB6D432E7}"/>
    <dgm:cxn modelId="{75182A83-2443-4DC0-A749-DDB148CB6252}" type="presOf" srcId="{5FC0DFBA-7D26-4899-9437-67F831B02710}" destId="{77DABD8B-20DC-4224-A9AE-A7E18EDC87A1}" srcOrd="0" destOrd="0" presId="urn:microsoft.com/office/officeart/2005/8/layout/vList5"/>
    <dgm:cxn modelId="{96B91374-704B-4560-9A19-92D4F773F7B9}" type="presOf" srcId="{2AA3F918-2FB4-4BDB-A81B-4D4B996BDEEF}" destId="{B65DE5BC-E854-4EE8-9E57-3273A6C37BBD}" srcOrd="0" destOrd="0" presId="urn:microsoft.com/office/officeart/2005/8/layout/vList5"/>
    <dgm:cxn modelId="{B1EFB931-F7C1-4E3A-A340-1468055A07C6}" srcId="{B70FDC1D-7044-419B-97E5-9FC0832D3581}" destId="{4F2B2B29-41CC-4CB7-BF25-138CFC183393}" srcOrd="0" destOrd="0" parTransId="{7F6C1FA6-A036-4CF2-85E3-18406C2D3B72}" sibTransId="{87C7C481-4561-4B81-BABC-AA4000F110EE}"/>
    <dgm:cxn modelId="{EBF533BC-E8C1-420A-8857-EA48E43A1CD1}" type="presOf" srcId="{B37140E1-D8DF-4DA0-A22F-B69556A5FC0D}" destId="{50D48B1D-F2D7-421B-A098-049D5CB94487}" srcOrd="0" destOrd="0" presId="urn:microsoft.com/office/officeart/2005/8/layout/vList5"/>
    <dgm:cxn modelId="{2246C6F0-B4E1-44ED-AC37-D880B8688D9E}" type="presParOf" srcId="{9D774464-5BB5-4E89-8F37-E81AC1A7E519}" destId="{39B27A1E-A769-4769-8C0A-F45A08A3E829}" srcOrd="0" destOrd="0" presId="urn:microsoft.com/office/officeart/2005/8/layout/vList5"/>
    <dgm:cxn modelId="{22869C13-9AA0-42DE-AC0D-3D5401DEB4AA}" type="presParOf" srcId="{39B27A1E-A769-4769-8C0A-F45A08A3E829}" destId="{B2667035-5FB2-4496-AB31-9E65831DF35C}" srcOrd="0" destOrd="0" presId="urn:microsoft.com/office/officeart/2005/8/layout/vList5"/>
    <dgm:cxn modelId="{1BB24823-3F76-4715-B80E-90556EEFD43A}" type="presParOf" srcId="{39B27A1E-A769-4769-8C0A-F45A08A3E829}" destId="{77DABD8B-20DC-4224-A9AE-A7E18EDC87A1}" srcOrd="1" destOrd="0" presId="urn:microsoft.com/office/officeart/2005/8/layout/vList5"/>
    <dgm:cxn modelId="{D8D47CBC-052D-4A14-A774-0AD7EF8CCA1C}" type="presParOf" srcId="{9D774464-5BB5-4E89-8F37-E81AC1A7E519}" destId="{AB9A3EC0-E5F0-4A2C-8BC6-CA8523D6FDA4}" srcOrd="1" destOrd="0" presId="urn:microsoft.com/office/officeart/2005/8/layout/vList5"/>
    <dgm:cxn modelId="{61B004F8-9A07-4630-87CA-F928854E8FE4}" type="presParOf" srcId="{9D774464-5BB5-4E89-8F37-E81AC1A7E519}" destId="{66D1CE60-FD4B-48F0-90D0-B3A2D6AEE4AE}" srcOrd="2" destOrd="0" presId="urn:microsoft.com/office/officeart/2005/8/layout/vList5"/>
    <dgm:cxn modelId="{669F12A7-E91D-4C41-90B6-1948E93FAA9B}" type="presParOf" srcId="{66D1CE60-FD4B-48F0-90D0-B3A2D6AEE4AE}" destId="{B65DE5BC-E854-4EE8-9E57-3273A6C37BBD}" srcOrd="0" destOrd="0" presId="urn:microsoft.com/office/officeart/2005/8/layout/vList5"/>
    <dgm:cxn modelId="{D859A570-4C4F-450D-BC82-887DDDEC5940}" type="presParOf" srcId="{66D1CE60-FD4B-48F0-90D0-B3A2D6AEE4AE}" destId="{6F359D21-F48D-473A-9303-9D625AC1CAFD}" srcOrd="1" destOrd="0" presId="urn:microsoft.com/office/officeart/2005/8/layout/vList5"/>
    <dgm:cxn modelId="{954A28C4-BD12-406B-AA11-3B3D4A34B46F}" type="presParOf" srcId="{9D774464-5BB5-4E89-8F37-E81AC1A7E519}" destId="{B5E93316-EF53-48EA-8D18-6D20EFF0B13F}" srcOrd="3" destOrd="0" presId="urn:microsoft.com/office/officeart/2005/8/layout/vList5"/>
    <dgm:cxn modelId="{5E1896C5-4CF3-4609-AF83-C531B5A0A7C9}" type="presParOf" srcId="{9D774464-5BB5-4E89-8F37-E81AC1A7E519}" destId="{951BAFA0-78E5-4180-9822-C239147E44DC}" srcOrd="4" destOrd="0" presId="urn:microsoft.com/office/officeart/2005/8/layout/vList5"/>
    <dgm:cxn modelId="{37F379D1-6E3B-4AB9-953A-34A723AF6841}" type="presParOf" srcId="{951BAFA0-78E5-4180-9822-C239147E44DC}" destId="{50D48B1D-F2D7-421B-A098-049D5CB94487}" srcOrd="0" destOrd="0" presId="urn:microsoft.com/office/officeart/2005/8/layout/vList5"/>
    <dgm:cxn modelId="{56CCAC28-EE13-4ACB-B736-B1CD1051C2EA}" type="presParOf" srcId="{951BAFA0-78E5-4180-9822-C239147E44DC}" destId="{62A0F466-04F1-45C4-B626-AE6D850EE66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595D7-CF33-4043-893B-07F54A12DC12}">
      <dsp:nvSpPr>
        <dsp:cNvPr id="0" name=""/>
        <dsp:cNvSpPr/>
      </dsp:nvSpPr>
      <dsp:spPr>
        <a:xfrm>
          <a:off x="0" y="2656926"/>
          <a:ext cx="3533905" cy="1762645"/>
        </a:xfrm>
        <a:prstGeom prst="roundRect">
          <a:avLst>
            <a:gd name="adj" fmla="val 10000"/>
          </a:avLst>
        </a:prstGeom>
        <a:solidFill>
          <a:schemeClr val="lt1">
            <a:alpha val="90000"/>
            <a:hueOff val="0"/>
            <a:satOff val="0"/>
            <a:lumOff val="0"/>
            <a:alphaOff val="0"/>
          </a:schemeClr>
        </a:solidFill>
        <a:ln w="9525" cap="flat" cmpd="sng" algn="ctr">
          <a:solidFill>
            <a:schemeClr val="accent1">
              <a:alpha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15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SME Development </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15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Initiative for ASEAN Integration </a:t>
          </a:r>
          <a:endParaRPr lang="en-US" sz="1600" b="1" kern="1200" dirty="0">
            <a:solidFill>
              <a:schemeClr val="tx1"/>
            </a:solidFill>
            <a:latin typeface="+mn-lt"/>
            <a:ea typeface="Tahoma" pitchFamily="34" charset="0"/>
            <a:cs typeface="Tahoma" pitchFamily="34" charset="0"/>
          </a:endParaRPr>
        </a:p>
      </dsp:txBody>
      <dsp:txXfrm>
        <a:off x="38720" y="3136308"/>
        <a:ext cx="2396294" cy="1244543"/>
      </dsp:txXfrm>
    </dsp:sp>
    <dsp:sp modelId="{F4E422CB-7412-4BF6-A444-9DDBC543A489}">
      <dsp:nvSpPr>
        <dsp:cNvPr id="0" name=""/>
        <dsp:cNvSpPr/>
      </dsp:nvSpPr>
      <dsp:spPr>
        <a:xfrm>
          <a:off x="4884310" y="0"/>
          <a:ext cx="3902563" cy="1677724"/>
        </a:xfrm>
        <a:prstGeom prst="roundRect">
          <a:avLst>
            <a:gd name="adj" fmla="val 10000"/>
          </a:avLst>
        </a:prstGeom>
        <a:solidFill>
          <a:schemeClr val="lt1">
            <a:alpha val="90000"/>
            <a:hueOff val="0"/>
            <a:satOff val="0"/>
            <a:lumOff val="0"/>
            <a:alphaOff val="0"/>
          </a:schemeClr>
        </a:solidFill>
        <a:ln w="9525" cap="flat" cmpd="sng" algn="ctr">
          <a:solidFill>
            <a:schemeClr val="accent4">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Competitive Policy</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Consumer protection</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Intellectual Property rights</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Infrastructure development</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Taxation &amp; E-commerce </a:t>
          </a:r>
          <a:endParaRPr lang="en-US" sz="1600" b="1" kern="1200" dirty="0">
            <a:solidFill>
              <a:schemeClr val="tx1"/>
            </a:solidFill>
            <a:latin typeface="+mn-lt"/>
            <a:ea typeface="Tahoma" pitchFamily="34" charset="0"/>
            <a:cs typeface="Tahoma" pitchFamily="34" charset="0"/>
          </a:endParaRPr>
        </a:p>
      </dsp:txBody>
      <dsp:txXfrm>
        <a:off x="6091933" y="36854"/>
        <a:ext cx="2658086" cy="1184585"/>
      </dsp:txXfrm>
    </dsp:sp>
    <dsp:sp modelId="{A12371AB-AFE6-4C25-AE0A-B3B0CEB8A389}">
      <dsp:nvSpPr>
        <dsp:cNvPr id="0" name=""/>
        <dsp:cNvSpPr/>
      </dsp:nvSpPr>
      <dsp:spPr>
        <a:xfrm>
          <a:off x="0" y="-209441"/>
          <a:ext cx="3740817" cy="2132029"/>
        </a:xfrm>
        <a:prstGeom prst="roundRect">
          <a:avLst>
            <a:gd name="adj" fmla="val 10000"/>
          </a:avLst>
        </a:prstGeom>
        <a:solidFill>
          <a:schemeClr val="lt1">
            <a:alpha val="90000"/>
            <a:hueOff val="0"/>
            <a:satOff val="0"/>
            <a:lumOff val="0"/>
            <a:alphaOff val="0"/>
          </a:schemeClr>
        </a:solidFill>
        <a:ln w="9525" cap="flat" cmpd="sng" algn="ctr">
          <a:solidFill>
            <a:schemeClr val="accent4">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Free flow of goods</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Free flow of services</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Free flow of investment</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Freer flow of capital</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Free flow of skilled labor </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id-ID" sz="1600" b="1" kern="1200" dirty="0" smtClean="0">
              <a:solidFill>
                <a:schemeClr val="tx1"/>
              </a:solidFill>
              <a:latin typeface="+mn-lt"/>
              <a:ea typeface="Tahoma" pitchFamily="34" charset="0"/>
              <a:cs typeface="Tahoma" pitchFamily="34" charset="0"/>
            </a:rPr>
            <a:t>Integration 12 sectors</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id-ID" sz="1600" b="1" kern="1200" dirty="0" smtClean="0">
              <a:solidFill>
                <a:schemeClr val="tx1"/>
              </a:solidFill>
              <a:latin typeface="+mn-lt"/>
              <a:ea typeface="Tahoma" pitchFamily="34" charset="0"/>
              <a:cs typeface="Tahoma" pitchFamily="34" charset="0"/>
            </a:rPr>
            <a:t>Food agriculture &amp; industry</a:t>
          </a:r>
          <a:endParaRPr lang="en-US" sz="1600" b="1" kern="1200" dirty="0">
            <a:solidFill>
              <a:schemeClr val="tx1"/>
            </a:solidFill>
            <a:latin typeface="+mn-lt"/>
            <a:ea typeface="Tahoma" pitchFamily="34" charset="0"/>
            <a:cs typeface="Tahoma" pitchFamily="34" charset="0"/>
          </a:endParaRPr>
        </a:p>
      </dsp:txBody>
      <dsp:txXfrm>
        <a:off x="46834" y="-162607"/>
        <a:ext cx="2524904" cy="1505354"/>
      </dsp:txXfrm>
    </dsp:sp>
    <dsp:sp modelId="{B5C0B712-B061-4DE2-A02B-16352AFA110C}">
      <dsp:nvSpPr>
        <dsp:cNvPr id="0" name=""/>
        <dsp:cNvSpPr/>
      </dsp:nvSpPr>
      <dsp:spPr>
        <a:xfrm>
          <a:off x="2185268" y="21130"/>
          <a:ext cx="1939704" cy="1939704"/>
        </a:xfrm>
        <a:prstGeom prst="pieWedg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smtClean="0">
              <a:solidFill>
                <a:schemeClr val="tx1"/>
              </a:solidFill>
              <a:latin typeface="+mn-lt"/>
            </a:rPr>
            <a:t>Single Market and production base</a:t>
          </a:r>
          <a:endParaRPr lang="en-US" sz="1600" b="1" kern="1200" dirty="0">
            <a:solidFill>
              <a:schemeClr val="tx1"/>
            </a:solidFill>
            <a:latin typeface="+mn-lt"/>
          </a:endParaRPr>
        </a:p>
      </dsp:txBody>
      <dsp:txXfrm>
        <a:off x="2753394" y="589256"/>
        <a:ext cx="1371578" cy="1371578"/>
      </dsp:txXfrm>
    </dsp:sp>
    <dsp:sp modelId="{D4804646-A793-4ADD-A352-2C8938668610}">
      <dsp:nvSpPr>
        <dsp:cNvPr id="0" name=""/>
        <dsp:cNvSpPr/>
      </dsp:nvSpPr>
      <dsp:spPr>
        <a:xfrm rot="5400000">
          <a:off x="4462286" y="36493"/>
          <a:ext cx="1959721" cy="1939704"/>
        </a:xfrm>
        <a:prstGeom prst="pieWedg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smtClean="0">
              <a:solidFill>
                <a:schemeClr val="tx1"/>
              </a:solidFill>
              <a:latin typeface="+mn-lt"/>
            </a:rPr>
            <a:t>Competitive economic region</a:t>
          </a:r>
          <a:endParaRPr lang="en-US" sz="1600" b="1" kern="1200" dirty="0">
            <a:solidFill>
              <a:schemeClr val="tx1"/>
            </a:solidFill>
            <a:latin typeface="+mn-lt"/>
          </a:endParaRPr>
        </a:p>
      </dsp:txBody>
      <dsp:txXfrm rot="-5400000">
        <a:off x="4472295" y="600474"/>
        <a:ext cx="1371578" cy="1385732"/>
      </dsp:txXfrm>
    </dsp:sp>
    <dsp:sp modelId="{DC4F943C-83ED-4191-B09A-F9246EFF4746}">
      <dsp:nvSpPr>
        <dsp:cNvPr id="0" name=""/>
        <dsp:cNvSpPr/>
      </dsp:nvSpPr>
      <dsp:spPr>
        <a:xfrm rot="10800000">
          <a:off x="4472295" y="2387025"/>
          <a:ext cx="1939704" cy="1939704"/>
        </a:xfrm>
        <a:prstGeom prst="pieWedg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endParaRPr lang="id-ID" sz="1600" b="1" kern="1200" dirty="0" smtClean="0">
            <a:solidFill>
              <a:schemeClr val="tx1"/>
            </a:solidFill>
            <a:latin typeface="+mn-lt"/>
          </a:endParaRPr>
        </a:p>
        <a:p>
          <a:pPr lvl="0" algn="l" defTabSz="711200">
            <a:lnSpc>
              <a:spcPct val="90000"/>
            </a:lnSpc>
            <a:spcBef>
              <a:spcPct val="0"/>
            </a:spcBef>
            <a:spcAft>
              <a:spcPct val="35000"/>
            </a:spcAft>
          </a:pPr>
          <a:r>
            <a:rPr lang="en-US" sz="1600" b="1" kern="1200" dirty="0" smtClean="0">
              <a:solidFill>
                <a:schemeClr val="tx1"/>
              </a:solidFill>
              <a:latin typeface="+mn-lt"/>
            </a:rPr>
            <a:t>Region fully integrated into the global economy</a:t>
          </a:r>
          <a:endParaRPr lang="en-US" sz="1600" b="1" kern="1200" dirty="0">
            <a:solidFill>
              <a:schemeClr val="tx1"/>
            </a:solidFill>
            <a:latin typeface="+mn-lt"/>
          </a:endParaRPr>
        </a:p>
      </dsp:txBody>
      <dsp:txXfrm rot="10800000">
        <a:off x="4472295" y="2387025"/>
        <a:ext cx="1371578" cy="1371578"/>
      </dsp:txXfrm>
    </dsp:sp>
    <dsp:sp modelId="{9F7F74EA-0F67-43AA-B53A-AE554026DCFD}">
      <dsp:nvSpPr>
        <dsp:cNvPr id="0" name=""/>
        <dsp:cNvSpPr/>
      </dsp:nvSpPr>
      <dsp:spPr>
        <a:xfrm rot="16200000">
          <a:off x="2196907" y="2386501"/>
          <a:ext cx="1939704" cy="1939704"/>
        </a:xfrm>
        <a:prstGeom prst="pieWedg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smtClean="0">
              <a:solidFill>
                <a:schemeClr val="tx1"/>
              </a:solidFill>
              <a:latin typeface="+mn-lt"/>
            </a:rPr>
            <a:t>Region of equitable economic development</a:t>
          </a:r>
          <a:endParaRPr lang="en-US" sz="1600" b="1" kern="1200" dirty="0">
            <a:solidFill>
              <a:schemeClr val="tx1"/>
            </a:solidFill>
            <a:latin typeface="+mn-lt"/>
          </a:endParaRPr>
        </a:p>
      </dsp:txBody>
      <dsp:txXfrm rot="5400000">
        <a:off x="2765033" y="2386501"/>
        <a:ext cx="1371578" cy="1371578"/>
      </dsp:txXfrm>
    </dsp:sp>
    <dsp:sp modelId="{3E0B3BB4-D0E8-4464-8F1B-87600B959098}">
      <dsp:nvSpPr>
        <dsp:cNvPr id="0" name=""/>
        <dsp:cNvSpPr/>
      </dsp:nvSpPr>
      <dsp:spPr>
        <a:xfrm>
          <a:off x="4058580" y="1882844"/>
          <a:ext cx="669713" cy="582359"/>
        </a:xfrm>
        <a:prstGeom prst="circular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39442AC8-156B-4A25-BF3A-E7885F568988}">
      <dsp:nvSpPr>
        <dsp:cNvPr id="0" name=""/>
        <dsp:cNvSpPr/>
      </dsp:nvSpPr>
      <dsp:spPr>
        <a:xfrm rot="10800000">
          <a:off x="4058580" y="2106828"/>
          <a:ext cx="669713" cy="582359"/>
        </a:xfrm>
        <a:prstGeom prst="circular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0D27B-34F8-4A06-A9E0-1213A4CD2179}">
      <dsp:nvSpPr>
        <dsp:cNvPr id="0" name=""/>
        <dsp:cNvSpPr/>
      </dsp:nvSpPr>
      <dsp:spPr>
        <a:xfrm>
          <a:off x="-6203613" y="-970058"/>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F731C2-E76F-4F8D-A8A3-61C931014F7B}">
      <dsp:nvSpPr>
        <dsp:cNvPr id="0" name=""/>
        <dsp:cNvSpPr/>
      </dsp:nvSpPr>
      <dsp:spPr>
        <a:xfrm>
          <a:off x="515976" y="55205"/>
          <a:ext cx="7899740" cy="68601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4528"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latin typeface="Arial Narrow" panose="020B0606020202030204" pitchFamily="34" charset="0"/>
            </a:rPr>
            <a:t>Dari </a:t>
          </a:r>
          <a:r>
            <a:rPr lang="en-US" sz="2400" kern="1200" dirty="0" err="1" smtClean="0">
              <a:solidFill>
                <a:schemeClr val="tx1"/>
              </a:solidFill>
              <a:latin typeface="Arial Narrow" panose="020B0606020202030204" pitchFamily="34" charset="0"/>
            </a:rPr>
            <a:t>segi</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kualifikasi</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akademik</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telah</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memenuhi</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standar</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kualifikasi</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akademik</a:t>
          </a:r>
          <a:r>
            <a:rPr lang="en-US" sz="2400" kern="1200" dirty="0" smtClean="0">
              <a:solidFill>
                <a:schemeClr val="tx1"/>
              </a:solidFill>
              <a:latin typeface="Arial Narrow" panose="020B0606020202030204" pitchFamily="34" charset="0"/>
            </a:rPr>
            <a:t> yang </a:t>
          </a:r>
          <a:r>
            <a:rPr lang="en-US" sz="2400" kern="1200" dirty="0" err="1" smtClean="0">
              <a:solidFill>
                <a:schemeClr val="tx1"/>
              </a:solidFill>
              <a:latin typeface="Arial Narrow" panose="020B0606020202030204" pitchFamily="34" charset="0"/>
            </a:rPr>
            <a:t>dipersyaratkan</a:t>
          </a:r>
          <a:r>
            <a:rPr lang="en-US" sz="2400" kern="1200" dirty="0" smtClean="0">
              <a:solidFill>
                <a:schemeClr val="tx1"/>
              </a:solidFill>
              <a:latin typeface="Arial Narrow" panose="020B0606020202030204" pitchFamily="34" charset="0"/>
            </a:rPr>
            <a:t> (S1/D4). </a:t>
          </a:r>
          <a:endParaRPr lang="en-US" sz="2400" kern="1200" dirty="0">
            <a:solidFill>
              <a:schemeClr val="tx1"/>
            </a:solidFill>
            <a:latin typeface="Arial Narrow" panose="020B0606020202030204" pitchFamily="34" charset="0"/>
          </a:endParaRPr>
        </a:p>
      </dsp:txBody>
      <dsp:txXfrm>
        <a:off x="515976" y="55205"/>
        <a:ext cx="7899740" cy="686019"/>
      </dsp:txXfrm>
    </dsp:sp>
    <dsp:sp modelId="{C09F5799-9DF6-4AA4-965B-32A354627A74}">
      <dsp:nvSpPr>
        <dsp:cNvPr id="0" name=""/>
        <dsp:cNvSpPr/>
      </dsp:nvSpPr>
      <dsp:spPr>
        <a:xfrm>
          <a:off x="87214" y="236039"/>
          <a:ext cx="857524" cy="85752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F87D04B-5123-4A11-97AA-659AAE950E3A}">
      <dsp:nvSpPr>
        <dsp:cNvPr id="0" name=""/>
        <dsp:cNvSpPr/>
      </dsp:nvSpPr>
      <dsp:spPr>
        <a:xfrm>
          <a:off x="1007558" y="998241"/>
          <a:ext cx="7408159" cy="7122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4528" tIns="60960" rIns="60960" bIns="60960" numCol="1" spcCol="1270" anchor="ctr" anchorCtr="0">
          <a:noAutofit/>
        </a:bodyPr>
        <a:lstStyle/>
        <a:p>
          <a:pPr lvl="0" algn="l" defTabSz="1066800">
            <a:lnSpc>
              <a:spcPct val="90000"/>
            </a:lnSpc>
            <a:spcBef>
              <a:spcPct val="0"/>
            </a:spcBef>
            <a:spcAft>
              <a:spcPct val="35000"/>
            </a:spcAft>
          </a:pPr>
          <a:r>
            <a:rPr lang="en-US" sz="2400" b="0" kern="1200" dirty="0" err="1" smtClean="0">
              <a:solidFill>
                <a:schemeClr val="tx1"/>
              </a:solidFill>
              <a:latin typeface="Arial Narrow" panose="020B0606020202030204" pitchFamily="34" charset="0"/>
            </a:rPr>
            <a:t>Banyak</a:t>
          </a:r>
          <a:r>
            <a:rPr lang="en-US" sz="2400" b="0" kern="1200" dirty="0" smtClean="0">
              <a:solidFill>
                <a:schemeClr val="tx1"/>
              </a:solidFill>
              <a:latin typeface="Arial Narrow" panose="020B0606020202030204" pitchFamily="34" charset="0"/>
            </a:rPr>
            <a:t> guru </a:t>
          </a:r>
          <a:r>
            <a:rPr lang="en-US" sz="2400" b="0" kern="1200" dirty="0" err="1" smtClean="0">
              <a:solidFill>
                <a:schemeClr val="tx1"/>
              </a:solidFill>
              <a:latin typeface="Arial Narrow" panose="020B0606020202030204" pitchFamily="34" charset="0"/>
            </a:rPr>
            <a:t>telah</a:t>
          </a:r>
          <a:r>
            <a:rPr lang="en-US" sz="2400" b="0" kern="1200" dirty="0" smtClean="0">
              <a:solidFill>
                <a:schemeClr val="tx1"/>
              </a:solidFill>
              <a:latin typeface="Arial Narrow" panose="020B0606020202030204" pitchFamily="34" charset="0"/>
            </a:rPr>
            <a:t> </a:t>
          </a:r>
          <a:r>
            <a:rPr lang="en-US" sz="2400" b="0" kern="1200" dirty="0" err="1" smtClean="0">
              <a:solidFill>
                <a:schemeClr val="tx1"/>
              </a:solidFill>
              <a:latin typeface="Arial Narrow" panose="020B0606020202030204" pitchFamily="34" charset="0"/>
            </a:rPr>
            <a:t>melampaui</a:t>
          </a:r>
          <a:r>
            <a:rPr lang="en-US" sz="2400" b="0" kern="1200" dirty="0" smtClean="0">
              <a:solidFill>
                <a:schemeClr val="tx1"/>
              </a:solidFill>
              <a:latin typeface="Arial Narrow" panose="020B0606020202030204" pitchFamily="34" charset="0"/>
            </a:rPr>
            <a:t> </a:t>
          </a:r>
          <a:r>
            <a:rPr lang="en-US" sz="2400" b="0" kern="1200" dirty="0" err="1" smtClean="0">
              <a:solidFill>
                <a:schemeClr val="tx1"/>
              </a:solidFill>
              <a:latin typeface="Arial Narrow" panose="020B0606020202030204" pitchFamily="34" charset="0"/>
            </a:rPr>
            <a:t>standar</a:t>
          </a:r>
          <a:r>
            <a:rPr lang="en-US" sz="2400" b="0" kern="1200" dirty="0" smtClean="0">
              <a:solidFill>
                <a:schemeClr val="tx1"/>
              </a:solidFill>
              <a:latin typeface="Arial Narrow" panose="020B0606020202030204" pitchFamily="34" charset="0"/>
            </a:rPr>
            <a:t>, </a:t>
          </a:r>
          <a:r>
            <a:rPr lang="en-US" sz="2400" b="0" kern="1200" dirty="0" err="1" smtClean="0">
              <a:solidFill>
                <a:schemeClr val="tx1"/>
              </a:solidFill>
              <a:latin typeface="Arial Narrow" panose="020B0606020202030204" pitchFamily="34" charset="0"/>
            </a:rPr>
            <a:t>berkualifikasi</a:t>
          </a:r>
          <a:r>
            <a:rPr lang="en-US" sz="2400" b="0" kern="1200" dirty="0" smtClean="0">
              <a:solidFill>
                <a:schemeClr val="tx1"/>
              </a:solidFill>
              <a:latin typeface="Arial Narrow" panose="020B0606020202030204" pitchFamily="34" charset="0"/>
            </a:rPr>
            <a:t> S2 </a:t>
          </a:r>
          <a:r>
            <a:rPr lang="en-US" sz="2400" b="0" kern="1200" dirty="0" err="1" smtClean="0">
              <a:solidFill>
                <a:schemeClr val="tx1"/>
              </a:solidFill>
              <a:latin typeface="Arial Narrow" panose="020B0606020202030204" pitchFamily="34" charset="0"/>
            </a:rPr>
            <a:t>dan</a:t>
          </a:r>
          <a:r>
            <a:rPr lang="en-US" sz="2400" b="0" kern="1200" dirty="0" smtClean="0">
              <a:solidFill>
                <a:schemeClr val="tx1"/>
              </a:solidFill>
              <a:latin typeface="Arial Narrow" panose="020B0606020202030204" pitchFamily="34" charset="0"/>
            </a:rPr>
            <a:t> S3</a:t>
          </a:r>
          <a:r>
            <a:rPr lang="en-US" sz="2400" kern="1200" dirty="0" smtClean="0">
              <a:solidFill>
                <a:schemeClr val="tx1"/>
              </a:solidFill>
              <a:latin typeface="Arial Narrow" panose="020B0606020202030204" pitchFamily="34" charset="0"/>
            </a:rPr>
            <a:t>.</a:t>
          </a:r>
        </a:p>
      </dsp:txBody>
      <dsp:txXfrm>
        <a:off x="1007558" y="998241"/>
        <a:ext cx="7408159" cy="712294"/>
      </dsp:txXfrm>
    </dsp:sp>
    <dsp:sp modelId="{E5E1BCAA-57BB-4B4C-824A-ABD8AA0FB0E0}">
      <dsp:nvSpPr>
        <dsp:cNvPr id="0" name=""/>
        <dsp:cNvSpPr/>
      </dsp:nvSpPr>
      <dsp:spPr>
        <a:xfrm>
          <a:off x="578795" y="1066797"/>
          <a:ext cx="857524" cy="85752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FFD14A5-B900-4497-B2BF-6AED3A218210}">
      <dsp:nvSpPr>
        <dsp:cNvPr id="0" name=""/>
        <dsp:cNvSpPr/>
      </dsp:nvSpPr>
      <dsp:spPr>
        <a:xfrm>
          <a:off x="1158434" y="1904998"/>
          <a:ext cx="7257283" cy="12192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4528" tIns="60960" rIns="60960" bIns="60960" numCol="1" spcCol="1270" anchor="ctr" anchorCtr="0">
          <a:noAutofit/>
        </a:bodyPr>
        <a:lstStyle/>
        <a:p>
          <a:pPr lvl="0" algn="l" defTabSz="1066800">
            <a:lnSpc>
              <a:spcPct val="90000"/>
            </a:lnSpc>
            <a:spcBef>
              <a:spcPct val="0"/>
            </a:spcBef>
            <a:spcAft>
              <a:spcPct val="35000"/>
            </a:spcAft>
          </a:pPr>
          <a:r>
            <a:rPr lang="en-US" sz="2400" kern="1200" dirty="0" err="1" smtClean="0">
              <a:solidFill>
                <a:srgbClr val="FF0000"/>
              </a:solidFill>
              <a:latin typeface="Arial Narrow" panose="020B0606020202030204" pitchFamily="34" charset="0"/>
            </a:rPr>
            <a:t>Standar</a:t>
          </a:r>
          <a:r>
            <a:rPr lang="en-US" sz="2400" kern="1200" dirty="0" smtClean="0">
              <a:solidFill>
                <a:srgbClr val="FF0000"/>
              </a:solidFill>
              <a:latin typeface="Arial Narrow" panose="020B0606020202030204" pitchFamily="34" charset="0"/>
            </a:rPr>
            <a:t> </a:t>
          </a:r>
          <a:r>
            <a:rPr lang="en-US" sz="2400" kern="1200" dirty="0" err="1" smtClean="0">
              <a:solidFill>
                <a:srgbClr val="FF0000"/>
              </a:solidFill>
              <a:latin typeface="Arial Narrow" panose="020B0606020202030204" pitchFamily="34" charset="0"/>
            </a:rPr>
            <a:t>Kompetensi</a:t>
          </a:r>
          <a:r>
            <a:rPr lang="en-US" sz="2400" kern="1200" dirty="0" smtClean="0">
              <a:solidFill>
                <a:srgbClr val="FF0000"/>
              </a:solidFill>
              <a:latin typeface="Arial Narrow" panose="020B0606020202030204" pitchFamily="34" charset="0"/>
            </a:rPr>
            <a:t> </a:t>
          </a:r>
          <a:r>
            <a:rPr lang="en-US" sz="2400" kern="1200" dirty="0" err="1" smtClean="0">
              <a:solidFill>
                <a:srgbClr val="FF0000"/>
              </a:solidFill>
              <a:latin typeface="Arial Narrow" panose="020B0606020202030204" pitchFamily="34" charset="0"/>
            </a:rPr>
            <a:t>Pedagogik</a:t>
          </a:r>
          <a:r>
            <a:rPr lang="en-US" sz="2400" kern="1200" dirty="0" smtClean="0">
              <a:solidFill>
                <a:srgbClr val="FF0000"/>
              </a:solidFill>
              <a:latin typeface="Arial Narrow" panose="020B0606020202030204" pitchFamily="34" charset="0"/>
            </a:rPr>
            <a:t> yang </a:t>
          </a:r>
          <a:r>
            <a:rPr lang="en-US" sz="2400" kern="1200" dirty="0" err="1" smtClean="0">
              <a:solidFill>
                <a:srgbClr val="FF0000"/>
              </a:solidFill>
              <a:latin typeface="Arial Narrow" panose="020B0606020202030204" pitchFamily="34" charset="0"/>
            </a:rPr>
            <a:t>belum</a:t>
          </a:r>
          <a:r>
            <a:rPr lang="en-US" sz="2400" kern="1200" dirty="0" smtClean="0">
              <a:solidFill>
                <a:srgbClr val="FF0000"/>
              </a:solidFill>
              <a:latin typeface="Arial Narrow" panose="020B0606020202030204" pitchFamily="34" charset="0"/>
            </a:rPr>
            <a:t> </a:t>
          </a:r>
          <a:r>
            <a:rPr lang="en-US" sz="2400" kern="1200" dirty="0" err="1" smtClean="0">
              <a:solidFill>
                <a:srgbClr val="FF0000"/>
              </a:solidFill>
              <a:latin typeface="Arial Narrow" panose="020B0606020202030204" pitchFamily="34" charset="0"/>
            </a:rPr>
            <a:t>terpenuhi</a:t>
          </a:r>
          <a:r>
            <a:rPr lang="en-US" sz="2400" kern="1200" dirty="0" smtClean="0">
              <a:solidFill>
                <a:srgbClr val="FF0000"/>
              </a:solidFill>
              <a:latin typeface="Arial Narrow" panose="020B0606020202030204" pitchFamily="34" charset="0"/>
            </a:rPr>
            <a:t> </a:t>
          </a:r>
          <a:r>
            <a:rPr lang="en-US" sz="2400" kern="1200" dirty="0" err="1" smtClean="0">
              <a:solidFill>
                <a:srgbClr val="FF0000"/>
              </a:solidFill>
              <a:latin typeface="Arial Narrow" panose="020B0606020202030204" pitchFamily="34" charset="0"/>
            </a:rPr>
            <a:t>adalah</a:t>
          </a:r>
          <a:r>
            <a:rPr lang="en-US" sz="2400" kern="1200" dirty="0" smtClean="0">
              <a:solidFill>
                <a:srgbClr val="FF0000"/>
              </a:solidFill>
              <a:latin typeface="Arial Narrow" panose="020B0606020202030204" pitchFamily="34" charset="0"/>
            </a:rPr>
            <a:t> </a:t>
          </a:r>
          <a:r>
            <a:rPr lang="en-US" sz="2400" kern="1200" dirty="0" err="1" smtClean="0">
              <a:solidFill>
                <a:srgbClr val="FF0000"/>
              </a:solidFill>
              <a:latin typeface="Arial Narrow" panose="020B0606020202030204" pitchFamily="34" charset="0"/>
            </a:rPr>
            <a:t>penggunaan</a:t>
          </a:r>
          <a:r>
            <a:rPr lang="en-US" sz="2400" kern="1200" dirty="0" smtClean="0">
              <a:solidFill>
                <a:srgbClr val="FF0000"/>
              </a:solidFill>
              <a:latin typeface="Arial Narrow" panose="020B0606020202030204" pitchFamily="34" charset="0"/>
            </a:rPr>
            <a:t> IT </a:t>
          </a:r>
          <a:r>
            <a:rPr lang="en-US" sz="2400" kern="1200" dirty="0" err="1" smtClean="0">
              <a:solidFill>
                <a:schemeClr val="tx1"/>
              </a:solidFill>
              <a:latin typeface="Arial Narrow" panose="020B0606020202030204" pitchFamily="34" charset="0"/>
            </a:rPr>
            <a:t>dalam</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pembelajaran</a:t>
          </a:r>
          <a:r>
            <a:rPr lang="en-US" sz="2400" kern="1200" dirty="0" smtClean="0">
              <a:solidFill>
                <a:schemeClr val="tx1"/>
              </a:solidFill>
              <a:latin typeface="Arial Narrow" panose="020B0606020202030204" pitchFamily="34" charset="0"/>
            </a:rPr>
            <a:t>/media </a:t>
          </a:r>
          <a:r>
            <a:rPr lang="en-US" sz="2400" kern="1200" dirty="0" err="1" smtClean="0">
              <a:solidFill>
                <a:schemeClr val="tx1"/>
              </a:solidFill>
              <a:latin typeface="Arial Narrow" panose="020B0606020202030204" pitchFamily="34" charset="0"/>
            </a:rPr>
            <a:t>pembelajaran</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Standar</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Kompetensi</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Pedagogik</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lainnya</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telah</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terpenuhi</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standar</a:t>
          </a:r>
          <a:r>
            <a:rPr lang="en-US" sz="2400" kern="1200" dirty="0" smtClean="0">
              <a:solidFill>
                <a:schemeClr val="tx1"/>
              </a:solidFill>
              <a:latin typeface="Arial Narrow" panose="020B0606020202030204" pitchFamily="34" charset="0"/>
            </a:rPr>
            <a:t>.</a:t>
          </a:r>
          <a:endParaRPr lang="en-US" sz="2400" kern="1200" dirty="0">
            <a:solidFill>
              <a:schemeClr val="tx1"/>
            </a:solidFill>
            <a:latin typeface="Arial Narrow" panose="020B0606020202030204" pitchFamily="34" charset="0"/>
          </a:endParaRPr>
        </a:p>
      </dsp:txBody>
      <dsp:txXfrm>
        <a:off x="1158434" y="1904998"/>
        <a:ext cx="7257283" cy="1219200"/>
      </dsp:txXfrm>
    </dsp:sp>
    <dsp:sp modelId="{CA6F647B-ECB6-47E5-97BE-EBD1ECC57C91}">
      <dsp:nvSpPr>
        <dsp:cNvPr id="0" name=""/>
        <dsp:cNvSpPr/>
      </dsp:nvSpPr>
      <dsp:spPr>
        <a:xfrm>
          <a:off x="729671" y="2133597"/>
          <a:ext cx="857524" cy="85752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57E3024-3E5E-4C3C-B1F1-C7775D2018C5}">
      <dsp:nvSpPr>
        <dsp:cNvPr id="0" name=""/>
        <dsp:cNvSpPr/>
      </dsp:nvSpPr>
      <dsp:spPr>
        <a:xfrm>
          <a:off x="1007558" y="3330214"/>
          <a:ext cx="7408159" cy="62035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4528" tIns="60960" rIns="60960" bIns="60960" numCol="1" spcCol="1270" anchor="ctr" anchorCtr="0">
          <a:noAutofit/>
        </a:bodyPr>
        <a:lstStyle/>
        <a:p>
          <a:pPr lvl="0" algn="l" defTabSz="1066800">
            <a:lnSpc>
              <a:spcPct val="90000"/>
            </a:lnSpc>
            <a:spcBef>
              <a:spcPct val="0"/>
            </a:spcBef>
            <a:spcAft>
              <a:spcPct val="35000"/>
            </a:spcAft>
          </a:pPr>
          <a:r>
            <a:rPr lang="en-US" sz="2400" kern="1200" dirty="0" err="1" smtClean="0">
              <a:solidFill>
                <a:schemeClr val="tx1"/>
              </a:solidFill>
              <a:latin typeface="Arial Narrow" panose="020B0606020202030204" pitchFamily="34" charset="0"/>
            </a:rPr>
            <a:t>Standar</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Kompetensi</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Kepribadian</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dan</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Sosial</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juga</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telah</a:t>
          </a:r>
          <a:r>
            <a:rPr lang="en-US" sz="2400" kern="1200" dirty="0" smtClean="0">
              <a:solidFill>
                <a:schemeClr val="tx1"/>
              </a:solidFill>
              <a:latin typeface="Arial Narrow" panose="020B0606020202030204" pitchFamily="34" charset="0"/>
            </a:rPr>
            <a:t> </a:t>
          </a:r>
          <a:r>
            <a:rPr lang="en-US" sz="2400" kern="1200" dirty="0" err="1" smtClean="0">
              <a:solidFill>
                <a:schemeClr val="tx1"/>
              </a:solidFill>
              <a:latin typeface="Arial Narrow" panose="020B0606020202030204" pitchFamily="34" charset="0"/>
            </a:rPr>
            <a:t>terpenuhi</a:t>
          </a:r>
          <a:r>
            <a:rPr lang="en-US" sz="2400" kern="1200" dirty="0" smtClean="0">
              <a:solidFill>
                <a:schemeClr val="tx1"/>
              </a:solidFill>
              <a:latin typeface="Arial Narrow" panose="020B0606020202030204" pitchFamily="34" charset="0"/>
            </a:rPr>
            <a:t>.</a:t>
          </a:r>
        </a:p>
      </dsp:txBody>
      <dsp:txXfrm>
        <a:off x="1007558" y="3330214"/>
        <a:ext cx="7408159" cy="620353"/>
      </dsp:txXfrm>
    </dsp:sp>
    <dsp:sp modelId="{8455550B-2514-4BD1-A2C3-FA82CB2AB14B}">
      <dsp:nvSpPr>
        <dsp:cNvPr id="0" name=""/>
        <dsp:cNvSpPr/>
      </dsp:nvSpPr>
      <dsp:spPr>
        <a:xfrm>
          <a:off x="578795" y="3322139"/>
          <a:ext cx="857524" cy="85752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FE14EC8-E21B-4054-8D6C-5277469C87A5}">
      <dsp:nvSpPr>
        <dsp:cNvPr id="0" name=""/>
        <dsp:cNvSpPr/>
      </dsp:nvSpPr>
      <dsp:spPr>
        <a:xfrm>
          <a:off x="515976" y="4170001"/>
          <a:ext cx="7899740" cy="12192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4528" tIns="60960" rIns="60960" bIns="60960" numCol="1" spcCol="1270" anchor="ctr" anchorCtr="0">
          <a:noAutofit/>
        </a:bodyPr>
        <a:lstStyle/>
        <a:p>
          <a:pPr lvl="0" algn="l" defTabSz="1066800">
            <a:lnSpc>
              <a:spcPct val="90000"/>
            </a:lnSpc>
            <a:spcBef>
              <a:spcPct val="0"/>
            </a:spcBef>
            <a:spcAft>
              <a:spcPct val="35000"/>
            </a:spcAft>
          </a:pPr>
          <a:r>
            <a:rPr lang="en-US" sz="2400" kern="1200" smtClean="0">
              <a:solidFill>
                <a:schemeClr val="tx1"/>
              </a:solidFill>
              <a:latin typeface="Arial Narrow" panose="020B0606020202030204" pitchFamily="34" charset="0"/>
            </a:rPr>
            <a:t>Standar Kompetensi Profesional yang belum terpenuhi: (1) penguasaan kurikulum yang berlaku, khususnya kurikulum 2013, (2) pengembangan bahan ajar, dan (3) penelitian tindakan kelas. </a:t>
          </a:r>
          <a:endParaRPr lang="en-US" sz="2400" kern="1200" dirty="0" smtClean="0">
            <a:solidFill>
              <a:schemeClr val="tx1"/>
            </a:solidFill>
            <a:latin typeface="Arial Narrow" panose="020B0606020202030204" pitchFamily="34" charset="0"/>
          </a:endParaRPr>
        </a:p>
      </dsp:txBody>
      <dsp:txXfrm>
        <a:off x="515976" y="4170001"/>
        <a:ext cx="7899740" cy="1219200"/>
      </dsp:txXfrm>
    </dsp:sp>
    <dsp:sp modelId="{01DAFA3B-CA64-4B62-93B4-D66359B3A650}">
      <dsp:nvSpPr>
        <dsp:cNvPr id="0" name=""/>
        <dsp:cNvSpPr/>
      </dsp:nvSpPr>
      <dsp:spPr>
        <a:xfrm>
          <a:off x="87214" y="4400276"/>
          <a:ext cx="857524" cy="85752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05B9A-6C92-4C3F-8766-ACCA50F66649}">
      <dsp:nvSpPr>
        <dsp:cNvPr id="0" name=""/>
        <dsp:cNvSpPr/>
      </dsp:nvSpPr>
      <dsp:spPr>
        <a:xfrm>
          <a:off x="2084281" y="521207"/>
          <a:ext cx="4594465" cy="2374392"/>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BEAB77-417E-4D71-A1F7-7D31F026DF5B}">
      <dsp:nvSpPr>
        <dsp:cNvPr id="0" name=""/>
        <dsp:cNvSpPr/>
      </dsp:nvSpPr>
      <dsp:spPr>
        <a:xfrm>
          <a:off x="2315497" y="775876"/>
          <a:ext cx="2133522" cy="2031263"/>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3"/>
        </a:lnRef>
        <a:fillRef idx="2">
          <a:schemeClr val="accent3"/>
        </a:fillRef>
        <a:effectRef idx="1">
          <a:schemeClr val="accent3"/>
        </a:effectRef>
        <a:fontRef idx="minor">
          <a:schemeClr val="dk1"/>
        </a:fontRef>
      </dsp:style>
      <dsp:txBody>
        <a:bodyPr spcFirstLastPara="0" vert="horz" wrap="square" lIns="38100" tIns="38100" rIns="38100" bIns="38100" numCol="1" spcCol="1270" anchor="t" anchorCtr="0">
          <a:noAutofit/>
        </a:bodyPr>
        <a:lstStyle/>
        <a:p>
          <a:pPr marL="88900" lvl="0" indent="0" algn="l" defTabSz="889000">
            <a:lnSpc>
              <a:spcPct val="90000"/>
            </a:lnSpc>
            <a:spcBef>
              <a:spcPct val="0"/>
            </a:spcBef>
            <a:spcAft>
              <a:spcPct val="35000"/>
            </a:spcAft>
          </a:pPr>
          <a:r>
            <a:rPr lang="id-ID" sz="2000" kern="1200" dirty="0" smtClean="0"/>
            <a:t>Sebagai MP yang berdiri sendiri dirumuskan dalam standar Kelulusan, isi, proses dan penilaian yang...</a:t>
          </a:r>
          <a:endParaRPr lang="id-ID" sz="2000" kern="1200" dirty="0"/>
        </a:p>
      </dsp:txBody>
      <dsp:txXfrm>
        <a:off x="2315497" y="775876"/>
        <a:ext cx="2133522" cy="2031263"/>
      </dsp:txXfrm>
    </dsp:sp>
    <dsp:sp modelId="{F4BE452A-C9EC-4DE7-979F-6A6E557C60C9}">
      <dsp:nvSpPr>
        <dsp:cNvPr id="0" name=""/>
        <dsp:cNvSpPr/>
      </dsp:nvSpPr>
      <dsp:spPr>
        <a:xfrm>
          <a:off x="4496548" y="775876"/>
          <a:ext cx="2133522" cy="2031263"/>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4"/>
        </a:lnRef>
        <a:fillRef idx="2">
          <a:schemeClr val="accent4"/>
        </a:fillRef>
        <a:effectRef idx="1">
          <a:schemeClr val="accent4"/>
        </a:effectRef>
        <a:fontRef idx="minor">
          <a:schemeClr val="dk1"/>
        </a:fontRef>
      </dsp:style>
      <dsp:txBody>
        <a:bodyPr spcFirstLastPara="0" vert="horz" wrap="square" lIns="38100" tIns="38100" rIns="38100" bIns="38100" numCol="1" spcCol="1270" anchor="t" anchorCtr="0">
          <a:noAutofit/>
        </a:bodyPr>
        <a:lstStyle/>
        <a:p>
          <a:pPr marL="177800" lvl="0" indent="0" algn="l" defTabSz="889000">
            <a:lnSpc>
              <a:spcPct val="90000"/>
            </a:lnSpc>
            <a:spcBef>
              <a:spcPct val="0"/>
            </a:spcBef>
            <a:spcAft>
              <a:spcPct val="35000"/>
            </a:spcAft>
          </a:pPr>
          <a:r>
            <a:rPr lang="id-ID" sz="2000" kern="1200" dirty="0" smtClean="0"/>
            <a:t>Didukung oleh standarPTK, sarana, pembiayaan, dan pengelolaan </a:t>
          </a:r>
          <a:endParaRPr lang="id-ID" sz="2000" kern="1200" dirty="0"/>
        </a:p>
      </dsp:txBody>
      <dsp:txXfrm>
        <a:off x="4496548" y="775876"/>
        <a:ext cx="2133522" cy="2031263"/>
      </dsp:txXfrm>
    </dsp:sp>
    <dsp:sp modelId="{DD8331C6-58B6-4A84-93D5-502C71B66DE0}">
      <dsp:nvSpPr>
        <dsp:cNvPr id="0" name=""/>
        <dsp:cNvSpPr/>
      </dsp:nvSpPr>
      <dsp:spPr>
        <a:xfrm>
          <a:off x="1600197" y="0"/>
          <a:ext cx="897769" cy="897769"/>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57252-F5C6-4F58-9C85-D1FE8D59C899}">
      <dsp:nvSpPr>
        <dsp:cNvPr id="0" name=""/>
        <dsp:cNvSpPr/>
      </dsp:nvSpPr>
      <dsp:spPr>
        <a:xfrm>
          <a:off x="6019799" y="203198"/>
          <a:ext cx="844959" cy="28956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B7D517-E2E3-4936-8584-8AB25BB27BBA}">
      <dsp:nvSpPr>
        <dsp:cNvPr id="0" name=""/>
        <dsp:cNvSpPr/>
      </dsp:nvSpPr>
      <dsp:spPr>
        <a:xfrm>
          <a:off x="4475424" y="780219"/>
          <a:ext cx="528" cy="1940052"/>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ABD8B-20DC-4224-A9AE-A7E18EDC87A1}">
      <dsp:nvSpPr>
        <dsp:cNvPr id="0" name=""/>
        <dsp:cNvSpPr/>
      </dsp:nvSpPr>
      <dsp:spPr>
        <a:xfrm rot="5400000">
          <a:off x="3927650" y="-2765572"/>
          <a:ext cx="1453753" cy="7353843"/>
        </a:xfrm>
        <a:prstGeom prst="round2SameRect">
          <a:avLst/>
        </a:prstGeom>
        <a:solidFill>
          <a:srgbClr val="C00000">
            <a:alpha val="90000"/>
          </a:srgb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id-ID" sz="1800" b="1" kern="1200" dirty="0" smtClean="0">
              <a:solidFill>
                <a:schemeClr val="bg1"/>
              </a:solidFill>
            </a:rPr>
            <a:t>Tantangan global semakin kuat menerpa kita, bangsa yang menguasai informasi adalah bangsa yang akan memenangkan persaingan. Data di awal bahasan ini harus memicu kesadaran kita bahwa perlu ada akselerasi dalam penyebarluasan pembelajaran TIK dalam memasuki era digitalisasi dan </a:t>
          </a:r>
          <a:r>
            <a:rPr lang="id-ID" sz="1800" b="1" kern="1200" dirty="0" smtClean="0">
              <a:solidFill>
                <a:schemeClr val="bg1"/>
              </a:solidFill>
            </a:rPr>
            <a:t>globalisasi</a:t>
          </a:r>
          <a:r>
            <a:rPr lang="id-ID" sz="1800" b="1" kern="1200" dirty="0" smtClean="0">
              <a:solidFill>
                <a:schemeClr val="bg1"/>
              </a:solidFill>
            </a:rPr>
            <a:t>.</a:t>
          </a:r>
          <a:endParaRPr lang="id-ID" sz="1800" b="1" kern="1200" dirty="0">
            <a:solidFill>
              <a:schemeClr val="bg1"/>
            </a:solidFill>
          </a:endParaRPr>
        </a:p>
      </dsp:txBody>
      <dsp:txXfrm rot="-5400000">
        <a:off x="977605" y="255439"/>
        <a:ext cx="7282877" cy="1311821"/>
      </dsp:txXfrm>
    </dsp:sp>
    <dsp:sp modelId="{B2667035-5FB2-4496-AB31-9E65831DF35C}">
      <dsp:nvSpPr>
        <dsp:cNvPr id="0" name=""/>
        <dsp:cNvSpPr/>
      </dsp:nvSpPr>
      <dsp:spPr>
        <a:xfrm>
          <a:off x="32848" y="2753"/>
          <a:ext cx="944757" cy="181719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id-ID" sz="6000" kern="1200" dirty="0" smtClean="0"/>
            <a:t>1</a:t>
          </a:r>
          <a:endParaRPr lang="id-ID" sz="6000" kern="1200" dirty="0"/>
        </a:p>
      </dsp:txBody>
      <dsp:txXfrm>
        <a:off x="78967" y="48872"/>
        <a:ext cx="852519" cy="1724953"/>
      </dsp:txXfrm>
    </dsp:sp>
    <dsp:sp modelId="{6F359D21-F48D-473A-9303-9D625AC1CAFD}">
      <dsp:nvSpPr>
        <dsp:cNvPr id="0" name=""/>
        <dsp:cNvSpPr/>
      </dsp:nvSpPr>
      <dsp:spPr>
        <a:xfrm rot="5400000">
          <a:off x="3878173" y="-808044"/>
          <a:ext cx="1453753" cy="7254889"/>
        </a:xfrm>
        <a:prstGeom prst="round2SameRect">
          <a:avLst/>
        </a:prstGeom>
        <a:solidFill>
          <a:schemeClr val="accent3">
            <a:alpha val="9000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id-ID" sz="1800" b="1" kern="1200" dirty="0" smtClean="0"/>
            <a:t>Kesenjangan digital (</a:t>
          </a:r>
          <a:r>
            <a:rPr lang="id-ID" sz="1800" b="1" i="1" kern="1200" dirty="0" smtClean="0"/>
            <a:t>digital divides</a:t>
          </a:r>
          <a:r>
            <a:rPr lang="id-ID" sz="1800" b="1" kern="1200" dirty="0" smtClean="0"/>
            <a:t>) sangat dalam di negara kita karena kondisi geografis kita,  (kota – desa, wilayah timur - barat, kelas sosial). Perlu ada gerakan mobilisasi untuk mengatasi itu. Pendidikan (sekolah) merupakan lembaga yang paling strategis  dalam mengemban tugas itu untuk meningkatkan kemampuan literasi informasi.</a:t>
          </a:r>
          <a:endParaRPr lang="id-ID" sz="1800" b="1" kern="1200" dirty="0"/>
        </a:p>
      </dsp:txBody>
      <dsp:txXfrm rot="-5400000">
        <a:off x="977605" y="2163490"/>
        <a:ext cx="7183923" cy="1311821"/>
      </dsp:txXfrm>
    </dsp:sp>
    <dsp:sp modelId="{B65DE5BC-E854-4EE8-9E57-3273A6C37BBD}">
      <dsp:nvSpPr>
        <dsp:cNvPr id="0" name=""/>
        <dsp:cNvSpPr/>
      </dsp:nvSpPr>
      <dsp:spPr>
        <a:xfrm>
          <a:off x="32848" y="1910804"/>
          <a:ext cx="944757" cy="1817191"/>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id-ID" sz="6000" kern="1200" dirty="0" smtClean="0"/>
            <a:t>2</a:t>
          </a:r>
          <a:endParaRPr lang="id-ID" sz="6000" kern="1200" dirty="0"/>
        </a:p>
      </dsp:txBody>
      <dsp:txXfrm>
        <a:off x="78967" y="1956923"/>
        <a:ext cx="852519" cy="1724953"/>
      </dsp:txXfrm>
    </dsp:sp>
    <dsp:sp modelId="{62A0F466-04F1-45C4-B626-AE6D850EE661}">
      <dsp:nvSpPr>
        <dsp:cNvPr id="0" name=""/>
        <dsp:cNvSpPr/>
      </dsp:nvSpPr>
      <dsp:spPr>
        <a:xfrm rot="5400000">
          <a:off x="3989019" y="1017995"/>
          <a:ext cx="1453753" cy="7418910"/>
        </a:xfrm>
        <a:prstGeom prst="round2Same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id-ID" sz="1800" b="1" kern="1200" dirty="0" smtClean="0">
              <a:solidFill>
                <a:schemeClr val="bg1"/>
              </a:solidFill>
            </a:rPr>
            <a:t>Mata pelajaran TIK pada kurikulum 2006 membawa dampak yang signifikan dalam meningkatkan literasi informasi peserta didik dan membangun kreatifitas dalam mengoperasikan komputer dan membuat program-program yang sederhana. Hal ini merupakan modal masa depan dalam membangun ekonomi kreatif.</a:t>
          </a:r>
          <a:endParaRPr lang="id-ID" sz="1800" b="1" kern="1200" dirty="0">
            <a:solidFill>
              <a:schemeClr val="bg1"/>
            </a:solidFill>
          </a:endParaRPr>
        </a:p>
      </dsp:txBody>
      <dsp:txXfrm rot="-5400000">
        <a:off x="1006441" y="4071539"/>
        <a:ext cx="7347944" cy="1311821"/>
      </dsp:txXfrm>
    </dsp:sp>
    <dsp:sp modelId="{50D48B1D-F2D7-421B-A098-049D5CB94487}">
      <dsp:nvSpPr>
        <dsp:cNvPr id="0" name=""/>
        <dsp:cNvSpPr/>
      </dsp:nvSpPr>
      <dsp:spPr>
        <a:xfrm>
          <a:off x="32848" y="3818855"/>
          <a:ext cx="973592" cy="1817191"/>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id-ID" sz="6000" kern="1200" dirty="0" smtClean="0"/>
            <a:t>3</a:t>
          </a:r>
          <a:endParaRPr lang="id-ID" sz="6000" kern="1200" dirty="0"/>
        </a:p>
      </dsp:txBody>
      <dsp:txXfrm>
        <a:off x="80375" y="3866382"/>
        <a:ext cx="878538" cy="17221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ABD8B-20DC-4224-A9AE-A7E18EDC87A1}">
      <dsp:nvSpPr>
        <dsp:cNvPr id="0" name=""/>
        <dsp:cNvSpPr/>
      </dsp:nvSpPr>
      <dsp:spPr>
        <a:xfrm rot="5400000">
          <a:off x="3878537" y="-2703994"/>
          <a:ext cx="1551979" cy="7353843"/>
        </a:xfrm>
        <a:prstGeom prst="round2SameRect">
          <a:avLst/>
        </a:prstGeom>
        <a:solidFill>
          <a:srgbClr val="C00000">
            <a:alpha val="90000"/>
          </a:srgb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id-ID" sz="1800" b="1" kern="1200" dirty="0" smtClean="0">
              <a:solidFill>
                <a:schemeClr val="bg1"/>
              </a:solidFill>
            </a:rPr>
            <a:t>Disadari bahwa ada beberapa kelemahan dari pembelajaran TIK pada kurikulum 2006. Kelemahan seperti; bagi siswa di perkotaan pembelajaran TIK membosankan. Untuk itu perlu ada perlakukan afirmatif bagi siswa di perkotaan dan di pedesaan. Analisis konteks menjadi sangat penting dalam merekayasa kurikum.</a:t>
          </a:r>
          <a:endParaRPr lang="id-ID" sz="1800" b="1" kern="1200" dirty="0">
            <a:solidFill>
              <a:schemeClr val="bg1"/>
            </a:solidFill>
          </a:endParaRPr>
        </a:p>
      </dsp:txBody>
      <dsp:txXfrm rot="-5400000">
        <a:off x="977606" y="272698"/>
        <a:ext cx="7278082" cy="1400457"/>
      </dsp:txXfrm>
    </dsp:sp>
    <dsp:sp modelId="{B2667035-5FB2-4496-AB31-9E65831DF35C}">
      <dsp:nvSpPr>
        <dsp:cNvPr id="0" name=""/>
        <dsp:cNvSpPr/>
      </dsp:nvSpPr>
      <dsp:spPr>
        <a:xfrm>
          <a:off x="32848" y="2939"/>
          <a:ext cx="944757" cy="193997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id-ID" sz="6000" kern="1200" dirty="0" smtClean="0"/>
            <a:t>4</a:t>
          </a:r>
          <a:endParaRPr lang="id-ID" sz="6000" kern="1200" dirty="0"/>
        </a:p>
      </dsp:txBody>
      <dsp:txXfrm>
        <a:off x="78967" y="49058"/>
        <a:ext cx="852519" cy="1847736"/>
      </dsp:txXfrm>
    </dsp:sp>
    <dsp:sp modelId="{6F359D21-F48D-473A-9303-9D625AC1CAFD}">
      <dsp:nvSpPr>
        <dsp:cNvPr id="0" name=""/>
        <dsp:cNvSpPr/>
      </dsp:nvSpPr>
      <dsp:spPr>
        <a:xfrm rot="5400000">
          <a:off x="3829060" y="-617544"/>
          <a:ext cx="1551979" cy="7254889"/>
        </a:xfrm>
        <a:prstGeom prst="round2SameRect">
          <a:avLst/>
        </a:prstGeom>
        <a:solidFill>
          <a:schemeClr val="accent3">
            <a:alpha val="9000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id-ID" sz="1800" b="1" kern="1200" dirty="0" smtClean="0"/>
            <a:t>Mata pelajaran TIK memberi dampak berantai bagi sektor ekonomi lainnya terutama di pedesaan. Adanya perbaikan infra struktur kelistrikan dan mengadaan komputer. Para pemangku kepentingan melakukan berbagai advokasi agar peserta didik dapat terlayani aliran listrik dan memperluas jaringan yang berdampak positif bagi sektor ekonomi lainnya.</a:t>
          </a:r>
          <a:endParaRPr lang="id-ID" sz="1800" b="1" kern="1200" dirty="0"/>
        </a:p>
      </dsp:txBody>
      <dsp:txXfrm rot="-5400000">
        <a:off x="977606" y="2309671"/>
        <a:ext cx="7179128" cy="1400457"/>
      </dsp:txXfrm>
    </dsp:sp>
    <dsp:sp modelId="{B65DE5BC-E854-4EE8-9E57-3273A6C37BBD}">
      <dsp:nvSpPr>
        <dsp:cNvPr id="0" name=""/>
        <dsp:cNvSpPr/>
      </dsp:nvSpPr>
      <dsp:spPr>
        <a:xfrm>
          <a:off x="32848" y="2039912"/>
          <a:ext cx="944757" cy="1939974"/>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id-ID" sz="6000" kern="1200" dirty="0" smtClean="0"/>
            <a:t>5</a:t>
          </a:r>
          <a:endParaRPr lang="id-ID" sz="6000" kern="1200" dirty="0"/>
        </a:p>
      </dsp:txBody>
      <dsp:txXfrm>
        <a:off x="78967" y="2086031"/>
        <a:ext cx="852519" cy="1847736"/>
      </dsp:txXfrm>
    </dsp:sp>
    <dsp:sp modelId="{62A0F466-04F1-45C4-B626-AE6D850EE661}">
      <dsp:nvSpPr>
        <dsp:cNvPr id="0" name=""/>
        <dsp:cNvSpPr/>
      </dsp:nvSpPr>
      <dsp:spPr>
        <a:xfrm rot="5400000">
          <a:off x="3939906" y="1337418"/>
          <a:ext cx="1551979" cy="7418910"/>
        </a:xfrm>
        <a:prstGeom prst="round2Same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id-ID" sz="1800" b="1" kern="1200" dirty="0" smtClean="0">
              <a:solidFill>
                <a:schemeClr val="bg1"/>
              </a:solidFill>
            </a:rPr>
            <a:t>Untuk itu, Mata pelajaran TIK penting dimasukan dalam struktur kurikulum 2013, sehingga memungkin peserta didik yang berada jauh di pedesaan dapat menikmati informasi dan keterampilan guna mempersiapkan </a:t>
          </a:r>
          <a:r>
            <a:rPr lang="id-ID" sz="1800" b="1" kern="1200" smtClean="0">
              <a:solidFill>
                <a:schemeClr val="bg1"/>
              </a:solidFill>
            </a:rPr>
            <a:t>mereka memasuki era </a:t>
          </a:r>
          <a:r>
            <a:rPr lang="id-ID" sz="1800" b="1" kern="1200" dirty="0" smtClean="0">
              <a:solidFill>
                <a:schemeClr val="bg1"/>
              </a:solidFill>
            </a:rPr>
            <a:t>digitalisasi dan menjadi bagian integral dari masyarakat dunia.</a:t>
          </a:r>
          <a:endParaRPr lang="id-ID" sz="1800" b="1" kern="1200" dirty="0">
            <a:solidFill>
              <a:schemeClr val="bg1"/>
            </a:solidFill>
          </a:endParaRPr>
        </a:p>
      </dsp:txBody>
      <dsp:txXfrm rot="-5400000">
        <a:off x="1006441" y="4346645"/>
        <a:ext cx="7343149" cy="1400457"/>
      </dsp:txXfrm>
    </dsp:sp>
    <dsp:sp modelId="{50D48B1D-F2D7-421B-A098-049D5CB94487}">
      <dsp:nvSpPr>
        <dsp:cNvPr id="0" name=""/>
        <dsp:cNvSpPr/>
      </dsp:nvSpPr>
      <dsp:spPr>
        <a:xfrm>
          <a:off x="32848" y="4076886"/>
          <a:ext cx="973592" cy="1939974"/>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id-ID" sz="6000" kern="1200" dirty="0" smtClean="0"/>
            <a:t>6</a:t>
          </a:r>
          <a:endParaRPr lang="id-ID" sz="6000" kern="1200" dirty="0"/>
        </a:p>
      </dsp:txBody>
      <dsp:txXfrm>
        <a:off x="80375" y="4124413"/>
        <a:ext cx="878538" cy="1844920"/>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25403" cy="341383"/>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5653623" y="0"/>
            <a:ext cx="4323084" cy="341383"/>
          </a:xfrm>
          <a:prstGeom prst="rect">
            <a:avLst/>
          </a:prstGeom>
        </p:spPr>
        <p:txBody>
          <a:bodyPr vert="horz" lIns="91440" tIns="45720" rIns="91440" bIns="45720" rtlCol="0"/>
          <a:lstStyle>
            <a:lvl1pPr algn="r">
              <a:defRPr sz="1200"/>
            </a:lvl1pPr>
          </a:lstStyle>
          <a:p>
            <a:fld id="{A1F411ED-DC5C-4612-8F90-2A30F6F6DE4E}" type="datetimeFigureOut">
              <a:rPr lang="id-ID" smtClean="0"/>
              <a:t>25/04/2015</a:t>
            </a:fld>
            <a:endParaRPr lang="id-ID"/>
          </a:p>
        </p:txBody>
      </p:sp>
      <p:sp>
        <p:nvSpPr>
          <p:cNvPr id="4" name="Footer Placeholder 3"/>
          <p:cNvSpPr>
            <a:spLocks noGrp="1"/>
          </p:cNvSpPr>
          <p:nvPr>
            <p:ph type="ftr" sz="quarter" idx="2"/>
          </p:nvPr>
        </p:nvSpPr>
        <p:spPr>
          <a:xfrm>
            <a:off x="1" y="6491718"/>
            <a:ext cx="4325403" cy="341383"/>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5653623" y="6491718"/>
            <a:ext cx="4323084" cy="341383"/>
          </a:xfrm>
          <a:prstGeom prst="rect">
            <a:avLst/>
          </a:prstGeom>
        </p:spPr>
        <p:txBody>
          <a:bodyPr vert="horz" lIns="91440" tIns="45720" rIns="91440" bIns="45720" rtlCol="0" anchor="b"/>
          <a:lstStyle>
            <a:lvl1pPr algn="r">
              <a:defRPr sz="1200"/>
            </a:lvl1pPr>
          </a:lstStyle>
          <a:p>
            <a:fld id="{747AB251-BCE1-47C7-A036-659782D50DCD}" type="slidenum">
              <a:rPr lang="id-ID" smtClean="0"/>
              <a:t>‹#›</a:t>
            </a:fld>
            <a:endParaRPr lang="id-ID"/>
          </a:p>
        </p:txBody>
      </p:sp>
    </p:spTree>
    <p:extLst>
      <p:ext uri="{BB962C8B-B14F-4D97-AF65-F5344CB8AC3E}">
        <p14:creationId xmlns:p14="http://schemas.microsoft.com/office/powerpoint/2010/main" val="31940872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24243" cy="341709"/>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5652473" y="0"/>
            <a:ext cx="4324243" cy="341709"/>
          </a:xfrm>
          <a:prstGeom prst="rect">
            <a:avLst/>
          </a:prstGeom>
        </p:spPr>
        <p:txBody>
          <a:bodyPr vert="horz" lIns="91440" tIns="45720" rIns="91440" bIns="45720" rtlCol="0"/>
          <a:lstStyle>
            <a:lvl1pPr algn="r">
              <a:defRPr sz="1200"/>
            </a:lvl1pPr>
          </a:lstStyle>
          <a:p>
            <a:fld id="{8C52FBC2-7A7A-4B4E-913C-877F5FE26CEE}" type="datetimeFigureOut">
              <a:rPr lang="id-ID" smtClean="0"/>
              <a:t>25/04/2015</a:t>
            </a:fld>
            <a:endParaRPr lang="id-ID"/>
          </a:p>
        </p:txBody>
      </p:sp>
      <p:sp>
        <p:nvSpPr>
          <p:cNvPr id="4" name="Slide Image Placeholder 3"/>
          <p:cNvSpPr>
            <a:spLocks noGrp="1" noRot="1" noChangeAspect="1"/>
          </p:cNvSpPr>
          <p:nvPr>
            <p:ph type="sldImg" idx="2"/>
          </p:nvPr>
        </p:nvSpPr>
        <p:spPr>
          <a:xfrm>
            <a:off x="3281363" y="512763"/>
            <a:ext cx="3417887" cy="256222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997903" y="3246240"/>
            <a:ext cx="7983219" cy="307538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1" y="6491293"/>
            <a:ext cx="4324243" cy="341709"/>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5652473" y="6491293"/>
            <a:ext cx="4324243" cy="341709"/>
          </a:xfrm>
          <a:prstGeom prst="rect">
            <a:avLst/>
          </a:prstGeom>
        </p:spPr>
        <p:txBody>
          <a:bodyPr vert="horz" lIns="91440" tIns="45720" rIns="91440" bIns="45720" rtlCol="0" anchor="b"/>
          <a:lstStyle>
            <a:lvl1pPr algn="r">
              <a:defRPr sz="1200"/>
            </a:lvl1pPr>
          </a:lstStyle>
          <a:p>
            <a:fld id="{F07C3D2B-24B6-47F1-A7D3-115E651F6F23}" type="slidenum">
              <a:rPr lang="id-ID" smtClean="0"/>
              <a:t>‹#›</a:t>
            </a:fld>
            <a:endParaRPr lang="id-ID"/>
          </a:p>
        </p:txBody>
      </p:sp>
    </p:spTree>
    <p:extLst>
      <p:ext uri="{BB962C8B-B14F-4D97-AF65-F5344CB8AC3E}">
        <p14:creationId xmlns:p14="http://schemas.microsoft.com/office/powerpoint/2010/main" val="1654145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07C3D2B-24B6-47F1-A7D3-115E651F6F23}" type="slidenum">
              <a:rPr lang="id-ID" smtClean="0"/>
              <a:t>1</a:t>
            </a:fld>
            <a:endParaRPr lang="id-ID"/>
          </a:p>
        </p:txBody>
      </p:sp>
    </p:spTree>
    <p:extLst>
      <p:ext uri="{BB962C8B-B14F-4D97-AF65-F5344CB8AC3E}">
        <p14:creationId xmlns:p14="http://schemas.microsoft.com/office/powerpoint/2010/main" val="44315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spcBef>
                <a:spcPct val="0"/>
              </a:spcBef>
              <a:buFont typeface="Wingdings" pitchFamily="2" charset="2"/>
              <a:buChar char="§"/>
            </a:pPr>
            <a:r>
              <a:rPr lang="en-US" dirty="0" err="1" smtClean="0"/>
              <a:t>Menurut</a:t>
            </a:r>
            <a:r>
              <a:rPr lang="en-US" dirty="0" smtClean="0"/>
              <a:t> </a:t>
            </a:r>
            <a:r>
              <a:rPr lang="en-US" i="1" dirty="0" smtClean="0"/>
              <a:t>Journal of Current Southeast Asian Affairs </a:t>
            </a:r>
            <a:r>
              <a:rPr lang="en-US" dirty="0" smtClean="0"/>
              <a:t>(Guido Benny </a:t>
            </a:r>
            <a:r>
              <a:rPr lang="en-US" dirty="0" err="1" smtClean="0"/>
              <a:t>dan</a:t>
            </a:r>
            <a:r>
              <a:rPr lang="en-US" dirty="0" smtClean="0"/>
              <a:t> </a:t>
            </a:r>
            <a:r>
              <a:rPr lang="en-US" dirty="0" err="1" smtClean="0"/>
              <a:t>Kamarulnizam</a:t>
            </a:r>
            <a:r>
              <a:rPr lang="en-US" dirty="0" smtClean="0"/>
              <a:t> Abdullah – 2011), </a:t>
            </a:r>
            <a:r>
              <a:rPr lang="en-US" dirty="0" err="1" smtClean="0"/>
              <a:t>kesadaran</a:t>
            </a:r>
            <a:r>
              <a:rPr lang="en-US" dirty="0" smtClean="0"/>
              <a:t> </a:t>
            </a:r>
            <a:r>
              <a:rPr lang="en-US" dirty="0" err="1" smtClean="0"/>
              <a:t>dan</a:t>
            </a:r>
            <a:r>
              <a:rPr lang="en-US" dirty="0" smtClean="0"/>
              <a:t> </a:t>
            </a:r>
            <a:r>
              <a:rPr lang="en-US" dirty="0" err="1" smtClean="0"/>
              <a:t>pemahaman</a:t>
            </a:r>
            <a:r>
              <a:rPr lang="en-US" dirty="0" smtClean="0"/>
              <a:t> </a:t>
            </a:r>
            <a:r>
              <a:rPr lang="en-US" dirty="0" err="1" smtClean="0"/>
              <a:t>masyarakat</a:t>
            </a:r>
            <a:r>
              <a:rPr lang="en-US" dirty="0" smtClean="0"/>
              <a:t> </a:t>
            </a:r>
            <a:r>
              <a:rPr lang="en-US" dirty="0" err="1" smtClean="0"/>
              <a:t>mengenai</a:t>
            </a:r>
            <a:r>
              <a:rPr lang="en-US" dirty="0" smtClean="0"/>
              <a:t> ASEAN </a:t>
            </a:r>
            <a:r>
              <a:rPr lang="en-US" dirty="0" err="1" smtClean="0"/>
              <a:t>masih</a:t>
            </a:r>
            <a:r>
              <a:rPr lang="en-US" dirty="0" smtClean="0"/>
              <a:t> </a:t>
            </a:r>
            <a:r>
              <a:rPr lang="en-US" dirty="0" err="1" smtClean="0"/>
              <a:t>sangat</a:t>
            </a:r>
            <a:r>
              <a:rPr lang="en-US" dirty="0" smtClean="0"/>
              <a:t> </a:t>
            </a:r>
            <a:r>
              <a:rPr lang="en-US" dirty="0" err="1" smtClean="0"/>
              <a:t>terbatas</a:t>
            </a:r>
            <a:r>
              <a:rPr lang="en-US" dirty="0" smtClean="0"/>
              <a:t>.</a:t>
            </a:r>
          </a:p>
          <a:p>
            <a:pPr lvl="1" eaLnBrk="1" hangingPunct="1">
              <a:spcBef>
                <a:spcPct val="0"/>
              </a:spcBef>
              <a:buFont typeface="Wingdings" pitchFamily="2" charset="2"/>
              <a:buChar char="§"/>
            </a:pPr>
            <a:r>
              <a:rPr lang="en-US" dirty="0" smtClean="0"/>
              <a:t>K</a:t>
            </a:r>
          </a:p>
          <a:p>
            <a:pPr lvl="1" eaLnBrk="1" hangingPunct="1">
              <a:spcBef>
                <a:spcPct val="0"/>
              </a:spcBef>
              <a:buFont typeface="Wingdings" pitchFamily="2" charset="2"/>
              <a:buChar char="§"/>
            </a:pPr>
            <a:endParaRPr lang="en-US" dirty="0" smtClean="0"/>
          </a:p>
          <a:p>
            <a:pPr lvl="1" eaLnBrk="1" hangingPunct="1">
              <a:spcBef>
                <a:spcPct val="0"/>
              </a:spcBef>
              <a:buFontTx/>
              <a:buChar char="•"/>
            </a:pPr>
            <a:r>
              <a:rPr lang="en-US" dirty="0" smtClean="0"/>
              <a:t>;</a:t>
            </a:r>
          </a:p>
          <a:p>
            <a:pPr lvl="1" eaLnBrk="1" hangingPunct="1">
              <a:spcBef>
                <a:spcPct val="0"/>
              </a:spcBef>
              <a:buFontTx/>
              <a:buChar char="•"/>
            </a:pPr>
            <a:endParaRPr lang="en-US" dirty="0" smtClean="0"/>
          </a:p>
          <a:p>
            <a:r>
              <a:rPr lang="id-ID" dirty="0" smtClean="0"/>
              <a:t>Menurut Journal of Current Southeast Asian Affairs (Guido Benny dan Kamarulnizam Abdullah – 2011), kesadaran dan pemahaman masyarakat mengenai ASEAN masih sangat terbatas.</a:t>
            </a:r>
          </a:p>
          <a:p>
            <a:r>
              <a:rPr lang="id-ID" dirty="0" smtClean="0"/>
              <a:t>K</a:t>
            </a:r>
          </a:p>
          <a:p>
            <a:endParaRPr lang="id-ID" dirty="0" smtClean="0"/>
          </a:p>
          <a:p>
            <a:r>
              <a:rPr lang="id-ID" dirty="0" smtClean="0"/>
              <a:t>;</a:t>
            </a:r>
          </a:p>
          <a:p>
            <a:endParaRPr lang="id-ID" dirty="0" smtClean="0"/>
          </a:p>
          <a:p>
            <a:endParaRPr lang="id-ID" dirty="0"/>
          </a:p>
        </p:txBody>
      </p:sp>
      <p:sp>
        <p:nvSpPr>
          <p:cNvPr id="4" name="Slide Number Placeholder 3"/>
          <p:cNvSpPr>
            <a:spLocks noGrp="1"/>
          </p:cNvSpPr>
          <p:nvPr>
            <p:ph type="sldNum" sz="quarter" idx="10"/>
          </p:nvPr>
        </p:nvSpPr>
        <p:spPr/>
        <p:txBody>
          <a:bodyPr/>
          <a:lstStyle/>
          <a:p>
            <a:fld id="{F07C3D2B-24B6-47F1-A7D3-115E651F6F23}" type="slidenum">
              <a:rPr lang="id-ID" smtClean="0"/>
              <a:t>7</a:t>
            </a:fld>
            <a:endParaRPr lang="id-ID"/>
          </a:p>
        </p:txBody>
      </p:sp>
    </p:spTree>
    <p:extLst>
      <p:ext uri="{BB962C8B-B14F-4D97-AF65-F5344CB8AC3E}">
        <p14:creationId xmlns:p14="http://schemas.microsoft.com/office/powerpoint/2010/main" val="116479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07C3D2B-24B6-47F1-A7D3-115E651F6F23}" type="slidenum">
              <a:rPr lang="id-ID" smtClean="0"/>
              <a:t>25</a:t>
            </a:fld>
            <a:endParaRPr lang="id-ID"/>
          </a:p>
        </p:txBody>
      </p:sp>
    </p:spTree>
    <p:extLst>
      <p:ext uri="{BB962C8B-B14F-4D97-AF65-F5344CB8AC3E}">
        <p14:creationId xmlns:p14="http://schemas.microsoft.com/office/powerpoint/2010/main" val="57297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C4754D-942A-491F-A0A9-FF10DD8425C0}" type="datetimeFigureOut">
              <a:rPr lang="en-US" smtClean="0"/>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1E99A-69D1-4EE7-A18E-3D6418DB0DCE}" type="slidenum">
              <a:rPr lang="en-US" smtClean="0"/>
              <a:t>‹#›</a:t>
            </a:fld>
            <a:endParaRPr lang="en-US"/>
          </a:p>
        </p:txBody>
      </p:sp>
    </p:spTree>
    <p:extLst>
      <p:ext uri="{BB962C8B-B14F-4D97-AF65-F5344CB8AC3E}">
        <p14:creationId xmlns:p14="http://schemas.microsoft.com/office/powerpoint/2010/main" val="177792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4754D-942A-491F-A0A9-FF10DD8425C0}" type="datetimeFigureOut">
              <a:rPr lang="en-US" smtClean="0"/>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1E99A-69D1-4EE7-A18E-3D6418DB0DCE}" type="slidenum">
              <a:rPr lang="en-US" smtClean="0"/>
              <a:t>‹#›</a:t>
            </a:fld>
            <a:endParaRPr lang="en-US"/>
          </a:p>
        </p:txBody>
      </p:sp>
    </p:spTree>
    <p:extLst>
      <p:ext uri="{BB962C8B-B14F-4D97-AF65-F5344CB8AC3E}">
        <p14:creationId xmlns:p14="http://schemas.microsoft.com/office/powerpoint/2010/main" val="147097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4754D-942A-491F-A0A9-FF10DD8425C0}" type="datetimeFigureOut">
              <a:rPr lang="en-US" smtClean="0"/>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1E99A-69D1-4EE7-A18E-3D6418DB0DCE}" type="slidenum">
              <a:rPr lang="en-US" smtClean="0"/>
              <a:t>‹#›</a:t>
            </a:fld>
            <a:endParaRPr lang="en-US"/>
          </a:p>
        </p:txBody>
      </p:sp>
    </p:spTree>
    <p:extLst>
      <p:ext uri="{BB962C8B-B14F-4D97-AF65-F5344CB8AC3E}">
        <p14:creationId xmlns:p14="http://schemas.microsoft.com/office/powerpoint/2010/main" val="252056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4754D-942A-491F-A0A9-FF10DD8425C0}" type="datetimeFigureOut">
              <a:rPr lang="en-US" smtClean="0"/>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1E99A-69D1-4EE7-A18E-3D6418DB0DCE}" type="slidenum">
              <a:rPr lang="en-US" smtClean="0"/>
              <a:t>‹#›</a:t>
            </a:fld>
            <a:endParaRPr lang="en-US"/>
          </a:p>
        </p:txBody>
      </p:sp>
    </p:spTree>
    <p:extLst>
      <p:ext uri="{BB962C8B-B14F-4D97-AF65-F5344CB8AC3E}">
        <p14:creationId xmlns:p14="http://schemas.microsoft.com/office/powerpoint/2010/main" val="159647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C4754D-942A-491F-A0A9-FF10DD8425C0}" type="datetimeFigureOut">
              <a:rPr lang="en-US" smtClean="0"/>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1E99A-69D1-4EE7-A18E-3D6418DB0DCE}" type="slidenum">
              <a:rPr lang="en-US" smtClean="0"/>
              <a:t>‹#›</a:t>
            </a:fld>
            <a:endParaRPr lang="en-US"/>
          </a:p>
        </p:txBody>
      </p:sp>
    </p:spTree>
    <p:extLst>
      <p:ext uri="{BB962C8B-B14F-4D97-AF65-F5344CB8AC3E}">
        <p14:creationId xmlns:p14="http://schemas.microsoft.com/office/powerpoint/2010/main" val="98601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C4754D-942A-491F-A0A9-FF10DD8425C0}" type="datetimeFigureOut">
              <a:rPr lang="en-US" smtClean="0"/>
              <a:t>4/25/2015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1E99A-69D1-4EE7-A18E-3D6418DB0DCE}" type="slidenum">
              <a:rPr lang="en-US" smtClean="0"/>
              <a:t>‹#›</a:t>
            </a:fld>
            <a:endParaRPr lang="en-US"/>
          </a:p>
        </p:txBody>
      </p:sp>
    </p:spTree>
    <p:extLst>
      <p:ext uri="{BB962C8B-B14F-4D97-AF65-F5344CB8AC3E}">
        <p14:creationId xmlns:p14="http://schemas.microsoft.com/office/powerpoint/2010/main" val="298969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C4754D-942A-491F-A0A9-FF10DD8425C0}" type="datetimeFigureOut">
              <a:rPr lang="en-US" smtClean="0"/>
              <a:t>4/25/2015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1E99A-69D1-4EE7-A18E-3D6418DB0DCE}" type="slidenum">
              <a:rPr lang="en-US" smtClean="0"/>
              <a:t>‹#›</a:t>
            </a:fld>
            <a:endParaRPr lang="en-US"/>
          </a:p>
        </p:txBody>
      </p:sp>
    </p:spTree>
    <p:extLst>
      <p:ext uri="{BB962C8B-B14F-4D97-AF65-F5344CB8AC3E}">
        <p14:creationId xmlns:p14="http://schemas.microsoft.com/office/powerpoint/2010/main" val="552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C4754D-942A-491F-A0A9-FF10DD8425C0}" type="datetimeFigureOut">
              <a:rPr lang="en-US" smtClean="0"/>
              <a:t>4/25/2015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1E99A-69D1-4EE7-A18E-3D6418DB0DCE}" type="slidenum">
              <a:rPr lang="en-US" smtClean="0"/>
              <a:t>‹#›</a:t>
            </a:fld>
            <a:endParaRPr lang="en-US"/>
          </a:p>
        </p:txBody>
      </p:sp>
    </p:spTree>
    <p:extLst>
      <p:ext uri="{BB962C8B-B14F-4D97-AF65-F5344CB8AC3E}">
        <p14:creationId xmlns:p14="http://schemas.microsoft.com/office/powerpoint/2010/main" val="32466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4754D-942A-491F-A0A9-FF10DD8425C0}" type="datetimeFigureOut">
              <a:rPr lang="en-US" smtClean="0"/>
              <a:t>4/25/2015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1E99A-69D1-4EE7-A18E-3D6418DB0DCE}" type="slidenum">
              <a:rPr lang="en-US" smtClean="0"/>
              <a:t>‹#›</a:t>
            </a:fld>
            <a:endParaRPr lang="en-US"/>
          </a:p>
        </p:txBody>
      </p:sp>
    </p:spTree>
    <p:extLst>
      <p:ext uri="{BB962C8B-B14F-4D97-AF65-F5344CB8AC3E}">
        <p14:creationId xmlns:p14="http://schemas.microsoft.com/office/powerpoint/2010/main" val="176436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4754D-942A-491F-A0A9-FF10DD8425C0}" type="datetimeFigureOut">
              <a:rPr lang="en-US" smtClean="0"/>
              <a:t>4/25/2015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1E99A-69D1-4EE7-A18E-3D6418DB0DCE}" type="slidenum">
              <a:rPr lang="en-US" smtClean="0"/>
              <a:t>‹#›</a:t>
            </a:fld>
            <a:endParaRPr lang="en-US"/>
          </a:p>
        </p:txBody>
      </p:sp>
    </p:spTree>
    <p:extLst>
      <p:ext uri="{BB962C8B-B14F-4D97-AF65-F5344CB8AC3E}">
        <p14:creationId xmlns:p14="http://schemas.microsoft.com/office/powerpoint/2010/main" val="126527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4754D-942A-491F-A0A9-FF10DD8425C0}" type="datetimeFigureOut">
              <a:rPr lang="en-US" smtClean="0"/>
              <a:t>4/25/2015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1E99A-69D1-4EE7-A18E-3D6418DB0DCE}" type="slidenum">
              <a:rPr lang="en-US" smtClean="0"/>
              <a:t>‹#›</a:t>
            </a:fld>
            <a:endParaRPr lang="en-US"/>
          </a:p>
        </p:txBody>
      </p:sp>
    </p:spTree>
    <p:extLst>
      <p:ext uri="{BB962C8B-B14F-4D97-AF65-F5344CB8AC3E}">
        <p14:creationId xmlns:p14="http://schemas.microsoft.com/office/powerpoint/2010/main" val="92247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4754D-942A-491F-A0A9-FF10DD8425C0}" type="datetimeFigureOut">
              <a:rPr lang="en-US" smtClean="0"/>
              <a:t>4/25/2015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1E99A-69D1-4EE7-A18E-3D6418DB0DCE}" type="slidenum">
              <a:rPr lang="en-US" smtClean="0"/>
              <a:t>‹#›</a:t>
            </a:fld>
            <a:endParaRPr lang="en-US"/>
          </a:p>
        </p:txBody>
      </p:sp>
    </p:spTree>
    <p:extLst>
      <p:ext uri="{BB962C8B-B14F-4D97-AF65-F5344CB8AC3E}">
        <p14:creationId xmlns:p14="http://schemas.microsoft.com/office/powerpoint/2010/main" val="2470095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ijayalabs.com/2013/05/11/kenapa-pelajaran-tik-dihapuskan-dalam-kurikulum-2013-ini-jawabannya/" TargetMode="Externa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jpeg"/><Relationship Id="rId7" Type="http://schemas.openxmlformats.org/officeDocument/2006/relationships/diagramColors" Target="../diagrams/colors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4343400"/>
            <a:ext cx="6400800" cy="1752600"/>
          </a:xfrm>
        </p:spPr>
        <p:txBody>
          <a:bodyPr/>
          <a:lstStyle/>
          <a:p>
            <a:r>
              <a:rPr lang="id-ID" sz="2400" b="1" dirty="0" smtClean="0">
                <a:solidFill>
                  <a:schemeClr val="tx1"/>
                </a:solidFill>
              </a:rPr>
              <a:t>Disajikan oleh;</a:t>
            </a:r>
          </a:p>
          <a:p>
            <a:r>
              <a:rPr lang="id-ID" b="1" dirty="0" smtClean="0">
                <a:solidFill>
                  <a:srgbClr val="C00000"/>
                </a:solidFill>
              </a:rPr>
              <a:t>M. Usman Tonda</a:t>
            </a:r>
          </a:p>
          <a:p>
            <a:r>
              <a:rPr lang="id-ID" sz="2400" b="1" dirty="0" smtClean="0">
                <a:solidFill>
                  <a:schemeClr val="tx1"/>
                </a:solidFill>
              </a:rPr>
              <a:t>Ketua PB PGRI</a:t>
            </a:r>
            <a:endParaRPr lang="en-US" sz="2400" b="1" dirty="0">
              <a:solidFill>
                <a:schemeClr val="tx1"/>
              </a:solidFill>
            </a:endParaRPr>
          </a:p>
        </p:txBody>
      </p:sp>
      <p:sp>
        <p:nvSpPr>
          <p:cNvPr id="5" name="Title 4"/>
          <p:cNvSpPr>
            <a:spLocks noGrp="1"/>
          </p:cNvSpPr>
          <p:nvPr>
            <p:ph type="ctrTitle"/>
          </p:nvPr>
        </p:nvSpPr>
        <p:spPr>
          <a:xfrm>
            <a:off x="972639" y="2895600"/>
            <a:ext cx="8001000" cy="1264146"/>
          </a:xfrm>
        </p:spPr>
        <p:txBody>
          <a:bodyPr>
            <a:normAutofit fontScale="90000"/>
          </a:bodyPr>
          <a:lstStyle/>
          <a:p>
            <a:r>
              <a:rPr lang="id-ID" b="1" dirty="0">
                <a:ln w="11430"/>
                <a:effectLst>
                  <a:outerShdw blurRad="50800" dist="39000" dir="5460000" algn="tl">
                    <a:srgbClr val="000000">
                      <a:alpha val="38000"/>
                    </a:srgbClr>
                  </a:outerShdw>
                </a:effectLst>
              </a:rPr>
              <a:t>DALAM MENGAHADAPI </a:t>
            </a:r>
            <a:r>
              <a:rPr lang="id-ID" b="1" dirty="0" smtClean="0">
                <a:ln w="11430"/>
                <a:effectLst>
                  <a:outerShdw blurRad="50800" dist="39000" dir="5460000" algn="tl">
                    <a:srgbClr val="000000">
                      <a:alpha val="38000"/>
                    </a:srgbClr>
                  </a:outerShdw>
                </a:effectLst>
              </a:rPr>
              <a:t>TANTANGAN </a:t>
            </a:r>
            <a:r>
              <a:rPr lang="id-ID" b="1" dirty="0">
                <a:ln w="11430"/>
                <a:effectLst>
                  <a:outerShdw blurRad="50800" dist="39000" dir="5460000" algn="tl">
                    <a:srgbClr val="000000">
                      <a:alpha val="38000"/>
                    </a:srgbClr>
                  </a:outerShdw>
                </a:effectLst>
              </a:rPr>
              <a:t>GLOBAL </a:t>
            </a:r>
            <a:endParaRPr lang="id-ID" dirty="0"/>
          </a:p>
        </p:txBody>
      </p:sp>
      <p:sp>
        <p:nvSpPr>
          <p:cNvPr id="9" name="Rectangle 8"/>
          <p:cNvSpPr/>
          <p:nvPr/>
        </p:nvSpPr>
        <p:spPr>
          <a:xfrm>
            <a:off x="2362200" y="667722"/>
            <a:ext cx="522187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3600" b="1" cap="none" spc="0" dirty="0" smtClean="0">
                <a:ln w="11430"/>
                <a:effectLst>
                  <a:outerShdw blurRad="50800" dist="39000" dir="5460000" algn="tl">
                    <a:srgbClr val="000000">
                      <a:alpha val="38000"/>
                    </a:srgbClr>
                  </a:outerShdw>
                </a:effectLst>
              </a:rPr>
              <a:t>URGENSI PEMBELAJARAN </a:t>
            </a:r>
            <a:endParaRPr lang="en-US" sz="3600" b="1" cap="none" spc="0" dirty="0">
              <a:ln w="11430"/>
              <a:effectLst>
                <a:outerShdw blurRad="50800" dist="39000" dir="5460000" algn="tl">
                  <a:srgbClr val="000000">
                    <a:alpha val="38000"/>
                  </a:srgbClr>
                </a:outerShdw>
              </a:effectLst>
            </a:endParaRPr>
          </a:p>
        </p:txBody>
      </p:sp>
      <p:pic>
        <p:nvPicPr>
          <p:cNvPr id="10" name="Picture 9" descr="Image result for TIK"/>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14053"/>
            <a:ext cx="2895600" cy="1581547"/>
          </a:xfrm>
          <a:prstGeom prst="rect">
            <a:avLst/>
          </a:prstGeom>
          <a:noFill/>
          <a:ln>
            <a:noFill/>
          </a:ln>
        </p:spPr>
      </p:pic>
    </p:spTree>
    <p:extLst>
      <p:ext uri="{BB962C8B-B14F-4D97-AF65-F5344CB8AC3E}">
        <p14:creationId xmlns:p14="http://schemas.microsoft.com/office/powerpoint/2010/main" val="50996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ppt_x"/>
                                          </p:val>
                                        </p:tav>
                                        <p:tav tm="100000">
                                          <p:val>
                                            <p:strVal val="#ppt_x"/>
                                          </p:val>
                                        </p:tav>
                                      </p:tavLst>
                                    </p:anim>
                                    <p:anim calcmode="lin" valueType="num">
                                      <p:cBhvr additive="base">
                                        <p:cTn id="8"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Snip Diagonal Corner Rectangle 6"/>
          <p:cNvSpPr/>
          <p:nvPr/>
        </p:nvSpPr>
        <p:spPr>
          <a:xfrm>
            <a:off x="267383" y="1028700"/>
            <a:ext cx="8534400" cy="5334000"/>
          </a:xfrm>
          <a:prstGeom prst="snip2DiagRect">
            <a:avLst>
              <a:gd name="adj1" fmla="val 11940"/>
              <a:gd name="adj2" fmla="val 12189"/>
            </a:avLst>
          </a:prstGeom>
          <a:solidFill>
            <a:srgbClr val="F2F3D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endParaRPr>
          </a:p>
        </p:txBody>
      </p:sp>
      <p:sp>
        <p:nvSpPr>
          <p:cNvPr id="8" name="Left-Right Arrow 7"/>
          <p:cNvSpPr/>
          <p:nvPr/>
        </p:nvSpPr>
        <p:spPr>
          <a:xfrm>
            <a:off x="3298371" y="3657600"/>
            <a:ext cx="2514600" cy="762000"/>
          </a:xfrm>
          <a:prstGeom prst="leftRightArrow">
            <a:avLst/>
          </a:prstGeom>
          <a:solidFill>
            <a:schemeClr val="bg1"/>
          </a:solidFill>
          <a:ln>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9" name="TextBox 8"/>
          <p:cNvSpPr txBox="1"/>
          <p:nvPr/>
        </p:nvSpPr>
        <p:spPr>
          <a:xfrm>
            <a:off x="3276600" y="1600200"/>
            <a:ext cx="2590800" cy="1938992"/>
          </a:xfrm>
          <a:prstGeom prst="rect">
            <a:avLst/>
          </a:prstGeom>
          <a:noFill/>
          <a:ln>
            <a:noFill/>
          </a:ln>
        </p:spPr>
        <p:txBody>
          <a:bodyPr wrap="square" rtlCol="0">
            <a:spAutoFit/>
          </a:bodyPr>
          <a:lstStyle/>
          <a:p>
            <a:pPr marL="6350" indent="11113" algn="ctr"/>
            <a:r>
              <a:rPr lang="en-US" sz="2400" b="1" err="1" smtClean="0">
                <a:solidFill>
                  <a:srgbClr val="C00000"/>
                </a:solidFill>
                <a:effectLst>
                  <a:outerShdw blurRad="38100" dist="38100" dir="2700000" algn="tl">
                    <a:srgbClr val="000000">
                      <a:alpha val="43137"/>
                    </a:srgbClr>
                  </a:outerShdw>
                </a:effectLst>
              </a:rPr>
              <a:t>Kesetaraan</a:t>
            </a:r>
            <a:r>
              <a:rPr lang="en-US" sz="2400" b="1" smtClean="0">
                <a:solidFill>
                  <a:srgbClr val="C00000"/>
                </a:solidFill>
                <a:effectLst>
                  <a:outerShdw blurRad="38100" dist="38100" dir="2700000" algn="tl">
                    <a:srgbClr val="000000">
                      <a:alpha val="43137"/>
                    </a:srgbClr>
                  </a:outerShdw>
                </a:effectLst>
              </a:rPr>
              <a:t> </a:t>
            </a:r>
          </a:p>
          <a:p>
            <a:pPr marL="6350" indent="11113" algn="ctr"/>
            <a:r>
              <a:rPr lang="en-US" sz="2400" b="1" smtClean="0">
                <a:solidFill>
                  <a:prstClr val="black"/>
                </a:solidFill>
                <a:effectLst>
                  <a:outerShdw blurRad="38100" dist="38100" dir="2700000" algn="tl">
                    <a:srgbClr val="000000">
                      <a:alpha val="43137"/>
                    </a:srgbClr>
                  </a:outerShdw>
                </a:effectLst>
              </a:rPr>
              <a:t>dan </a:t>
            </a:r>
          </a:p>
          <a:p>
            <a:pPr marL="6350" indent="11113" algn="ctr"/>
            <a:r>
              <a:rPr lang="en-US" sz="2400" b="1" smtClean="0">
                <a:solidFill>
                  <a:srgbClr val="C00000"/>
                </a:solidFill>
                <a:effectLst>
                  <a:outerShdw blurRad="38100" dist="38100" dir="2700000" algn="tl">
                    <a:srgbClr val="000000">
                      <a:alpha val="43137"/>
                    </a:srgbClr>
                  </a:outerShdw>
                </a:effectLst>
              </a:rPr>
              <a:t>pengakuan </a:t>
            </a:r>
            <a:r>
              <a:rPr lang="en-US" sz="2400" b="1" dirty="0" err="1" smtClean="0">
                <a:solidFill>
                  <a:srgbClr val="C00000"/>
                </a:solidFill>
                <a:effectLst>
                  <a:outerShdw blurRad="38100" dist="38100" dir="2700000" algn="tl">
                    <a:srgbClr val="000000">
                      <a:alpha val="43137"/>
                    </a:srgbClr>
                  </a:outerShdw>
                </a:effectLst>
              </a:rPr>
              <a:t>kualifikasi</a:t>
            </a:r>
            <a:endParaRPr lang="en-US" sz="2400" b="1" dirty="0" smtClean="0">
              <a:solidFill>
                <a:srgbClr val="C00000"/>
              </a:solidFill>
              <a:effectLst>
                <a:outerShdw blurRad="38100" dist="38100" dir="2700000" algn="tl">
                  <a:srgbClr val="000000">
                    <a:alpha val="43137"/>
                  </a:srgbClr>
                </a:outerShdw>
              </a:effectLst>
            </a:endParaRPr>
          </a:p>
          <a:p>
            <a:pPr marL="109538" indent="-109538" algn="ctr"/>
            <a:r>
              <a:rPr lang="en-US" sz="2400" b="1" dirty="0" err="1" smtClean="0">
                <a:solidFill>
                  <a:prstClr val="black"/>
                </a:solidFill>
                <a:effectLst>
                  <a:outerShdw blurRad="38100" dist="38100" dir="2700000" algn="tl">
                    <a:srgbClr val="000000">
                      <a:alpha val="43137"/>
                    </a:srgbClr>
                  </a:outerShdw>
                </a:effectLst>
              </a:rPr>
              <a:t>berbasis</a:t>
            </a:r>
            <a:r>
              <a:rPr lang="en-US" sz="2400" b="1" dirty="0" smtClean="0">
                <a:solidFill>
                  <a:prstClr val="black"/>
                </a:solidFill>
                <a:effectLst>
                  <a:outerShdw blurRad="38100" dist="38100" dir="2700000" algn="tl">
                    <a:srgbClr val="000000">
                      <a:alpha val="43137"/>
                    </a:srgbClr>
                  </a:outerShdw>
                </a:effectLst>
              </a:rPr>
              <a:t> </a:t>
            </a:r>
            <a:r>
              <a:rPr lang="en-US" sz="2400" b="1" dirty="0" err="1" smtClean="0">
                <a:solidFill>
                  <a:prstClr val="black"/>
                </a:solidFill>
                <a:effectLst>
                  <a:outerShdw blurRad="38100" dist="38100" dir="2700000" algn="tl">
                    <a:srgbClr val="000000">
                      <a:alpha val="43137"/>
                    </a:srgbClr>
                  </a:outerShdw>
                </a:effectLst>
              </a:rPr>
              <a:t>NQF</a:t>
            </a:r>
            <a:endParaRPr lang="en-US" sz="2400" b="1" dirty="0" smtClean="0">
              <a:solidFill>
                <a:prstClr val="black"/>
              </a:solidFill>
              <a:effectLst>
                <a:outerShdw blurRad="38100" dist="38100" dir="2700000" algn="tl">
                  <a:srgbClr val="000000">
                    <a:alpha val="43137"/>
                  </a:srgbClr>
                </a:outerShdw>
              </a:effectLst>
            </a:endParaRPr>
          </a:p>
        </p:txBody>
      </p:sp>
      <p:sp>
        <p:nvSpPr>
          <p:cNvPr id="10" name="Oval 9"/>
          <p:cNvSpPr/>
          <p:nvPr/>
        </p:nvSpPr>
        <p:spPr>
          <a:xfrm>
            <a:off x="1066800" y="3048000"/>
            <a:ext cx="2057400" cy="1752600"/>
          </a:xfrm>
          <a:prstGeom prst="ellips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prstClr val="white"/>
                </a:solidFill>
                <a:effectLst>
                  <a:outerShdw blurRad="38100" dist="38100" dir="2700000" algn="tl">
                    <a:srgbClr val="000000">
                      <a:alpha val="43137"/>
                    </a:srgbClr>
                  </a:outerShdw>
                </a:effectLst>
              </a:rPr>
              <a:t>SDM</a:t>
            </a:r>
            <a:r>
              <a:rPr lang="en-US" sz="2800" b="1" dirty="0" smtClean="0">
                <a:solidFill>
                  <a:prstClr val="white"/>
                </a:solidFill>
                <a:effectLst>
                  <a:outerShdw blurRad="38100" dist="38100" dir="2700000" algn="tl">
                    <a:srgbClr val="000000">
                      <a:alpha val="43137"/>
                    </a:srgbClr>
                  </a:outerShdw>
                </a:effectLst>
              </a:rPr>
              <a:t> </a:t>
            </a:r>
          </a:p>
          <a:p>
            <a:pPr algn="ctr"/>
            <a:r>
              <a:rPr lang="en-US" sz="2000" b="1" dirty="0" smtClean="0">
                <a:solidFill>
                  <a:prstClr val="white"/>
                </a:solidFill>
                <a:effectLst>
                  <a:outerShdw blurRad="38100" dist="38100" dir="2700000" algn="tl">
                    <a:srgbClr val="000000">
                      <a:alpha val="43137"/>
                    </a:srgbClr>
                  </a:outerShdw>
                </a:effectLst>
              </a:rPr>
              <a:t>INDONESIA</a:t>
            </a:r>
            <a:endParaRPr lang="id-ID" sz="2000" b="1" dirty="0">
              <a:solidFill>
                <a:prstClr val="white"/>
              </a:solidFill>
              <a:effectLst>
                <a:outerShdw blurRad="38100" dist="38100" dir="2700000" algn="tl">
                  <a:srgbClr val="000000">
                    <a:alpha val="43137"/>
                  </a:srgbClr>
                </a:outerShdw>
              </a:effectLst>
            </a:endParaRPr>
          </a:p>
        </p:txBody>
      </p:sp>
      <p:sp>
        <p:nvSpPr>
          <p:cNvPr id="11" name="Oval 10"/>
          <p:cNvSpPr/>
          <p:nvPr/>
        </p:nvSpPr>
        <p:spPr>
          <a:xfrm>
            <a:off x="6019800" y="3048000"/>
            <a:ext cx="2057400" cy="182880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SDM</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ASING</a:t>
            </a:r>
            <a:endParaRPr lang="id-ID"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itle 5"/>
          <p:cNvSpPr>
            <a:spLocks noGrp="1"/>
          </p:cNvSpPr>
          <p:nvPr>
            <p:ph type="title"/>
          </p:nvPr>
        </p:nvSpPr>
        <p:spPr>
          <a:xfrm>
            <a:off x="457200" y="76200"/>
            <a:ext cx="8229600" cy="1143000"/>
          </a:xfrm>
        </p:spPr>
        <p:txBody>
          <a:bodyPr>
            <a:normAutofit/>
          </a:bodyPr>
          <a:lstStyle/>
          <a:p>
            <a:r>
              <a:rPr lang="en-US" sz="4000" b="1" dirty="0" smtClean="0">
                <a:effectLst>
                  <a:outerShdw blurRad="38100" dist="38100" dir="2700000" algn="tl">
                    <a:srgbClr val="000000">
                      <a:alpha val="43137"/>
                    </a:srgbClr>
                  </a:outerShdw>
                </a:effectLst>
              </a:rPr>
              <a:t>The Ultimate Goal</a:t>
            </a:r>
            <a:endParaRPr lang="id-ID" sz="4000" b="1" dirty="0">
              <a:effectLst>
                <a:outerShdw blurRad="38100" dist="38100" dir="2700000" algn="tl">
                  <a:srgbClr val="000000">
                    <a:alpha val="43137"/>
                  </a:srgbClr>
                </a:outerShdw>
              </a:effectLst>
            </a:endParaRPr>
          </a:p>
        </p:txBody>
      </p:sp>
      <p:sp>
        <p:nvSpPr>
          <p:cNvPr id="13" name="TextBox 12"/>
          <p:cNvSpPr txBox="1"/>
          <p:nvPr/>
        </p:nvSpPr>
        <p:spPr>
          <a:xfrm>
            <a:off x="990600" y="5105400"/>
            <a:ext cx="7087966" cy="830997"/>
          </a:xfrm>
          <a:prstGeom prst="rect">
            <a:avLst/>
          </a:prstGeom>
          <a:noFill/>
        </p:spPr>
        <p:txBody>
          <a:bodyPr wrap="none" rtlCol="0">
            <a:spAutoFit/>
          </a:bodyPr>
          <a:lstStyle/>
          <a:p>
            <a:pPr algn="ctr"/>
            <a:r>
              <a:rPr lang="en-US" sz="2400" b="1" dirty="0" smtClean="0">
                <a:solidFill>
                  <a:srgbClr val="ECEDD1">
                    <a:lumMod val="25000"/>
                  </a:srgbClr>
                </a:solidFill>
                <a:effectLst>
                  <a:outerShdw blurRad="38100" dist="38100" dir="2700000" algn="tl">
                    <a:srgbClr val="000000">
                      <a:alpha val="43137"/>
                    </a:srgbClr>
                  </a:outerShdw>
                </a:effectLst>
              </a:rPr>
              <a:t>GENERAL </a:t>
            </a:r>
            <a:r>
              <a:rPr lang="en-US" sz="2400" b="1" dirty="0" err="1" smtClean="0">
                <a:solidFill>
                  <a:srgbClr val="ECEDD1">
                    <a:lumMod val="25000"/>
                  </a:srgbClr>
                </a:solidFill>
                <a:effectLst>
                  <a:outerShdw blurRad="38100" dist="38100" dir="2700000" algn="tl">
                    <a:srgbClr val="000000">
                      <a:alpha val="43137"/>
                    </a:srgbClr>
                  </a:outerShdw>
                </a:effectLst>
              </a:rPr>
              <a:t>AGRREMENT</a:t>
            </a:r>
            <a:r>
              <a:rPr lang="en-US" sz="2400" b="1" dirty="0" smtClean="0">
                <a:solidFill>
                  <a:srgbClr val="ECEDD1">
                    <a:lumMod val="25000"/>
                  </a:srgbClr>
                </a:solidFill>
                <a:effectLst>
                  <a:outerShdw blurRad="38100" dist="38100" dir="2700000" algn="tl">
                    <a:srgbClr val="000000">
                      <a:alpha val="43137"/>
                    </a:srgbClr>
                  </a:outerShdw>
                </a:effectLst>
              </a:rPr>
              <a:t> ON TRADE IN SERVICES (GATS) </a:t>
            </a:r>
          </a:p>
          <a:p>
            <a:pPr algn="ctr"/>
            <a:r>
              <a:rPr lang="en-US" sz="2400" b="1" dirty="0" smtClean="0">
                <a:solidFill>
                  <a:srgbClr val="ECEDD1">
                    <a:lumMod val="25000"/>
                  </a:srgbClr>
                </a:solidFill>
                <a:effectLst>
                  <a:outerShdw blurRad="38100" dist="38100" dir="2700000" algn="tl">
                    <a:srgbClr val="000000">
                      <a:alpha val="43137"/>
                    </a:srgbClr>
                  </a:outerShdw>
                </a:effectLst>
              </a:rPr>
              <a:t>ASEAN FREE TRADE AREA (</a:t>
            </a:r>
            <a:r>
              <a:rPr lang="en-US" sz="2400" b="1" dirty="0" err="1" smtClean="0">
                <a:solidFill>
                  <a:srgbClr val="ECEDD1">
                    <a:lumMod val="25000"/>
                  </a:srgbClr>
                </a:solidFill>
                <a:effectLst>
                  <a:outerShdw blurRad="38100" dist="38100" dir="2700000" algn="tl">
                    <a:srgbClr val="000000">
                      <a:alpha val="43137"/>
                    </a:srgbClr>
                  </a:outerShdw>
                </a:effectLst>
              </a:rPr>
              <a:t>AFTA</a:t>
            </a:r>
            <a:r>
              <a:rPr lang="en-US" sz="2400" b="1" dirty="0" smtClean="0">
                <a:solidFill>
                  <a:srgbClr val="ECEDD1">
                    <a:lumMod val="25000"/>
                  </a:srgbClr>
                </a:solidFill>
                <a:effectLst>
                  <a:outerShdw blurRad="38100" dist="38100" dir="2700000" algn="tl">
                    <a:srgbClr val="000000">
                      <a:alpha val="43137"/>
                    </a:srgbClr>
                  </a:outerShdw>
                </a:effectLst>
              </a:rPr>
              <a:t>) </a:t>
            </a:r>
            <a:endParaRPr lang="id-ID" sz="2400" b="1" dirty="0">
              <a:solidFill>
                <a:srgbClr val="ECEDD1">
                  <a:lumMod val="25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0192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799" y="1295400"/>
            <a:ext cx="7467600" cy="1200329"/>
          </a:xfrm>
          <a:prstGeom prst="rect">
            <a:avLst/>
          </a:prstGeom>
        </p:spPr>
        <p:txBody>
          <a:bodyPr wrap="square">
            <a:spAutoFit/>
          </a:bodyPr>
          <a:lstStyle/>
          <a:p>
            <a:pPr algn="ctr"/>
            <a:r>
              <a:rPr lang="id-ID" sz="3600" b="1" dirty="0" smtClean="0"/>
              <a:t>BAGAIMANA KONDISI PENGUASAAN </a:t>
            </a:r>
            <a:r>
              <a:rPr lang="id-ID" sz="3600" b="1" dirty="0"/>
              <a:t>TIK ORANG INDONESIA</a:t>
            </a:r>
            <a:endParaRPr lang="id-ID" sz="3600" dirty="0"/>
          </a:p>
        </p:txBody>
      </p:sp>
      <p:pic>
        <p:nvPicPr>
          <p:cNvPr id="3" name="Picture 2" descr="Image result for TIK"/>
          <p:cNvPicPr/>
          <p:nvPr/>
        </p:nvPicPr>
        <p:blipFill>
          <a:blip r:embed="rId2">
            <a:extLst>
              <a:ext uri="{28A0092B-C50C-407E-A947-70E740481C1C}">
                <a14:useLocalDpi xmlns:a14="http://schemas.microsoft.com/office/drawing/2010/main" val="0"/>
              </a:ext>
            </a:extLst>
          </a:blip>
          <a:srcRect/>
          <a:stretch>
            <a:fillRect/>
          </a:stretch>
        </p:blipFill>
        <p:spPr bwMode="auto">
          <a:xfrm>
            <a:off x="3276601" y="2819400"/>
            <a:ext cx="3124200" cy="3048000"/>
          </a:xfrm>
          <a:prstGeom prst="rect">
            <a:avLst/>
          </a:prstGeom>
          <a:noFill/>
          <a:ln>
            <a:noFill/>
          </a:ln>
        </p:spPr>
      </p:pic>
    </p:spTree>
    <p:extLst>
      <p:ext uri="{BB962C8B-B14F-4D97-AF65-F5344CB8AC3E}">
        <p14:creationId xmlns:p14="http://schemas.microsoft.com/office/powerpoint/2010/main" val="2153480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479104" y="260648"/>
            <a:ext cx="6048672"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id-ID" sz="2400" b="1" dirty="0" smtClean="0"/>
              <a:t>MENGKUATIRKAN, PENGUASAAN TIK ORANG INDONESIA</a:t>
            </a:r>
            <a:endParaRPr lang="id-ID" sz="2400" dirty="0"/>
          </a:p>
        </p:txBody>
      </p:sp>
      <p:sp>
        <p:nvSpPr>
          <p:cNvPr id="8" name="TextBox 7"/>
          <p:cNvSpPr txBox="1"/>
          <p:nvPr/>
        </p:nvSpPr>
        <p:spPr>
          <a:xfrm>
            <a:off x="755576" y="1340768"/>
            <a:ext cx="8136904" cy="9233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id-ID" dirty="0" smtClean="0"/>
              <a:t>Pada2008 </a:t>
            </a:r>
            <a:r>
              <a:rPr lang="id-ID" dirty="0"/>
              <a:t>baru sekitar 32,68 persen dari 75 ribu desa/kelurahan di Indonesia yang telah terjangkau telepon kabel, sedangkan sekitar 87,14 persen telah terjangkau sinyal seluler. </a:t>
            </a:r>
          </a:p>
        </p:txBody>
      </p:sp>
      <p:sp>
        <p:nvSpPr>
          <p:cNvPr id="9" name="TextBox 8"/>
          <p:cNvSpPr txBox="1"/>
          <p:nvPr/>
        </p:nvSpPr>
        <p:spPr>
          <a:xfrm>
            <a:off x="755576" y="2372980"/>
            <a:ext cx="8148736"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id-ID" dirty="0"/>
              <a:t>F</a:t>
            </a:r>
            <a:r>
              <a:rPr lang="id-ID" dirty="0" smtClean="0"/>
              <a:t>asilitas </a:t>
            </a:r>
            <a:r>
              <a:rPr lang="id-ID" dirty="0"/>
              <a:t>TIK untuk publik </a:t>
            </a:r>
            <a:r>
              <a:rPr lang="id-ID" dirty="0" smtClean="0"/>
              <a:t>dalam bentuk </a:t>
            </a:r>
            <a:r>
              <a:rPr lang="id-ID" dirty="0"/>
              <a:t>telepon umum baru mencapai 31,18 persen desa, sedang Fasilitas warnet baru ada 5,7 persen. Sejak dimulainya program desa dering pada 2009 hingga 2011, persentase desa yang terjangkau telekomunikasi baik kabel maupun nirkabel, telah mencapai 96 persen desa.  </a:t>
            </a:r>
          </a:p>
        </p:txBody>
      </p:sp>
      <p:sp>
        <p:nvSpPr>
          <p:cNvPr id="10" name="TextBox 9"/>
          <p:cNvSpPr txBox="1"/>
          <p:nvPr/>
        </p:nvSpPr>
        <p:spPr>
          <a:xfrm>
            <a:off x="755576" y="3717032"/>
            <a:ext cx="8136904" cy="9233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id-ID" dirty="0"/>
              <a:t>K</a:t>
            </a:r>
            <a:r>
              <a:rPr lang="id-ID" dirty="0" smtClean="0"/>
              <a:t>eterjangkauan </a:t>
            </a:r>
            <a:r>
              <a:rPr lang="id-ID" dirty="0"/>
              <a:t>fasilitas TIK dalam rumah tangga Indonesia khususnya untuk internet pada 2010 lalu baru terdapat 10,82 persen rumah tangga yang memiliki komputer. Dan sekitar 23,47 persen rumah tangga sudah bisa mengakses internet.</a:t>
            </a:r>
          </a:p>
        </p:txBody>
      </p:sp>
      <p:sp>
        <p:nvSpPr>
          <p:cNvPr id="11" name="TextBox 10"/>
          <p:cNvSpPr txBox="1"/>
          <p:nvPr/>
        </p:nvSpPr>
        <p:spPr>
          <a:xfrm>
            <a:off x="755576" y="4797152"/>
            <a:ext cx="8136904" cy="9233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dirty="0"/>
              <a:t>P</a:t>
            </a:r>
            <a:r>
              <a:rPr lang="id-ID" dirty="0" smtClean="0"/>
              <a:t>ada </a:t>
            </a:r>
            <a:r>
              <a:rPr lang="id-ID" dirty="0"/>
              <a:t>2010 sekitar 30 juta </a:t>
            </a:r>
            <a:r>
              <a:rPr lang="id-ID" dirty="0" smtClean="0"/>
              <a:t>pengguna </a:t>
            </a:r>
            <a:r>
              <a:rPr lang="id-ID" dirty="0"/>
              <a:t>internet dan angka ini terus meningkat menjadi 40 juta pada 2011. Namun berdasarkan survei nasional pada 2010 persentase individu yang mengakses internet baru 9,9 persen dari </a:t>
            </a:r>
            <a:r>
              <a:rPr lang="id-ID" dirty="0" smtClean="0"/>
              <a:t>238 juta </a:t>
            </a:r>
            <a:r>
              <a:rPr lang="id-ID" dirty="0"/>
              <a:t>penduduk </a:t>
            </a:r>
            <a:r>
              <a:rPr lang="id-ID" dirty="0" smtClean="0"/>
              <a:t>Indonesia.</a:t>
            </a:r>
            <a:endParaRPr lang="id-ID" dirty="0"/>
          </a:p>
        </p:txBody>
      </p:sp>
      <p:sp>
        <p:nvSpPr>
          <p:cNvPr id="12" name="Rectangle 11"/>
          <p:cNvSpPr/>
          <p:nvPr/>
        </p:nvSpPr>
        <p:spPr>
          <a:xfrm>
            <a:off x="3563888" y="6057936"/>
            <a:ext cx="5345856" cy="360040"/>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t>Sumber :</a:t>
            </a:r>
            <a:r>
              <a:rPr lang="id-ID" dirty="0" smtClean="0"/>
              <a:t> </a:t>
            </a:r>
            <a:r>
              <a:rPr lang="id-ID" b="1" dirty="0" smtClean="0"/>
              <a:t>BPPT, Buku ICT </a:t>
            </a:r>
            <a:r>
              <a:rPr lang="id-ID" b="1" dirty="0"/>
              <a:t>Outlook Indonesia edisi 2011</a:t>
            </a:r>
          </a:p>
        </p:txBody>
      </p:sp>
      <p:sp>
        <p:nvSpPr>
          <p:cNvPr id="13" name="5-Point Star 12"/>
          <p:cNvSpPr/>
          <p:nvPr/>
        </p:nvSpPr>
        <p:spPr>
          <a:xfrm>
            <a:off x="122328" y="2635656"/>
            <a:ext cx="504056" cy="57606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5-Point Star 13"/>
          <p:cNvSpPr/>
          <p:nvPr/>
        </p:nvSpPr>
        <p:spPr>
          <a:xfrm>
            <a:off x="163456" y="1530301"/>
            <a:ext cx="504056" cy="57606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5-Point Star 14"/>
          <p:cNvSpPr/>
          <p:nvPr/>
        </p:nvSpPr>
        <p:spPr>
          <a:xfrm>
            <a:off x="132000" y="3890665"/>
            <a:ext cx="504056" cy="57606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5-Point Star 15"/>
          <p:cNvSpPr/>
          <p:nvPr/>
        </p:nvSpPr>
        <p:spPr>
          <a:xfrm>
            <a:off x="122328" y="4970785"/>
            <a:ext cx="504056" cy="57606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97252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889575"/>
            <a:ext cx="8572500" cy="5509200"/>
          </a:xfrm>
          <a:prstGeom prst="rect">
            <a:avLst/>
          </a:prstGeom>
        </p:spPr>
        <p:txBody>
          <a:bodyPr wrap="square">
            <a:spAutoFit/>
          </a:bodyPr>
          <a:lstStyle/>
          <a:p>
            <a:pPr algn="just"/>
            <a:r>
              <a:rPr lang="id-ID" sz="2200" dirty="0" smtClean="0"/>
              <a:t>Data </a:t>
            </a:r>
            <a:r>
              <a:rPr lang="id-ID" sz="2200" dirty="0"/>
              <a:t>di Kementerian pendidikan Nasional dan Kebudayaan </a:t>
            </a:r>
            <a:r>
              <a:rPr lang="id-ID" sz="2200" dirty="0" smtClean="0"/>
              <a:t>2013, menunjukkan bahwa sebanyak </a:t>
            </a:r>
            <a:r>
              <a:rPr lang="id-ID" sz="2200" dirty="0"/>
              <a:t>90% SMA dan 95% SMK telah memiliki komputer. Namun demikian, </a:t>
            </a:r>
            <a:r>
              <a:rPr lang="id-ID" sz="2200" dirty="0" smtClean="0"/>
              <a:t>kurang  dari  </a:t>
            </a:r>
            <a:r>
              <a:rPr lang="id-ID" sz="2200" dirty="0"/>
              <a:t>25%  SMA  dan  10%  SMK  yang  telah  terhubungkan  dengan internet.  Di  </a:t>
            </a:r>
            <a:r>
              <a:rPr lang="id-ID" sz="2200" dirty="0" smtClean="0"/>
              <a:t>tingkat perguruan  </a:t>
            </a:r>
            <a:r>
              <a:rPr lang="id-ID" sz="2200" dirty="0"/>
              <a:t>tinggi,  data  Direktorat  Jenderal  Pendidikan  Tinggi  menunjukkan  </a:t>
            </a:r>
            <a:r>
              <a:rPr lang="id-ID" sz="2200" dirty="0" smtClean="0"/>
              <a:t>bahwa kesadaran  </a:t>
            </a:r>
            <a:r>
              <a:rPr lang="id-ID" sz="2200" dirty="0"/>
              <a:t>dalam  pemanfaatan  teknologi  informasi  dalam  proses  pembelajaran  </a:t>
            </a:r>
            <a:r>
              <a:rPr lang="id-ID" sz="2200" dirty="0" smtClean="0"/>
              <a:t>masih sangat </a:t>
            </a:r>
            <a:r>
              <a:rPr lang="id-ID" sz="2200" dirty="0"/>
              <a:t>rendah. Analisis terhadap proposal teaching grant baru 29,69% </a:t>
            </a:r>
            <a:r>
              <a:rPr lang="id-ID" sz="2200" dirty="0" smtClean="0"/>
              <a:t>yang memanfaatkan </a:t>
            </a:r>
            <a:r>
              <a:rPr lang="id-ID" sz="2200" dirty="0"/>
              <a:t>media berbasis teknologi komputer. Ketersediaan media </a:t>
            </a:r>
            <a:r>
              <a:rPr lang="id-ID" sz="2200" dirty="0" smtClean="0"/>
              <a:t>berbasis teknologi  </a:t>
            </a:r>
            <a:r>
              <a:rPr lang="id-ID" sz="2200" dirty="0"/>
              <a:t>informasi  juga  masih  terbatas,  hanya  15,54%  perguruan  tinggi  negeri  (</a:t>
            </a:r>
            <a:r>
              <a:rPr lang="id-ID" sz="2200" dirty="0" smtClean="0"/>
              <a:t>PTN) dan  </a:t>
            </a:r>
            <a:r>
              <a:rPr lang="id-ID" sz="2200" dirty="0"/>
              <a:t>16,09%  perguruan  tinggi  swasta  (PTS)  yang  memiliki  ketersediaan  media  </a:t>
            </a:r>
            <a:r>
              <a:rPr lang="id-ID" sz="2200" dirty="0" smtClean="0"/>
              <a:t>berbasis teknologi  </a:t>
            </a:r>
            <a:r>
              <a:rPr lang="id-ID" sz="2200" dirty="0"/>
              <a:t>informasi.  Sekitar  16,65%  mahasiswa  dan  14,59%  dosen  yang  </a:t>
            </a:r>
            <a:r>
              <a:rPr lang="id-ID" sz="2200" dirty="0" smtClean="0"/>
              <a:t>mempunyai akses  </a:t>
            </a:r>
            <a:r>
              <a:rPr lang="id-ID" sz="2200" dirty="0"/>
              <a:t>terhadap  teknologi  informasi.  Dari  data  statistic  tersebut  dapat  dikatakan  </a:t>
            </a:r>
            <a:r>
              <a:rPr lang="id-ID" sz="2200" dirty="0" smtClean="0"/>
              <a:t>bahwa pemanfaatan  </a:t>
            </a:r>
            <a:r>
              <a:rPr lang="id-ID" sz="2200" dirty="0"/>
              <a:t>teknologi  informasi  dalam  dunia  pendidikan  di  Indonesia  masih  </a:t>
            </a:r>
            <a:r>
              <a:rPr lang="id-ID" sz="2200" dirty="0" smtClean="0"/>
              <a:t>tergolong rendah</a:t>
            </a:r>
            <a:r>
              <a:rPr lang="id-ID" sz="2200" dirty="0"/>
              <a:t>.</a:t>
            </a:r>
          </a:p>
        </p:txBody>
      </p:sp>
      <p:sp>
        <p:nvSpPr>
          <p:cNvPr id="3" name="TextBox 2"/>
          <p:cNvSpPr txBox="1"/>
          <p:nvPr/>
        </p:nvSpPr>
        <p:spPr>
          <a:xfrm>
            <a:off x="2286000" y="304800"/>
            <a:ext cx="5715000" cy="584775"/>
          </a:xfrm>
          <a:prstGeom prst="rect">
            <a:avLst/>
          </a:prstGeom>
          <a:noFill/>
        </p:spPr>
        <p:txBody>
          <a:bodyPr wrap="square" rtlCol="0">
            <a:spAutoFit/>
          </a:bodyPr>
          <a:lstStyle/>
          <a:p>
            <a:r>
              <a:rPr lang="id-ID" sz="3200" dirty="0" smtClean="0">
                <a:solidFill>
                  <a:schemeClr val="bg1"/>
                </a:solidFill>
              </a:rPr>
              <a:t>Kondisi Di Lembaga Pendidikan</a:t>
            </a:r>
            <a:endParaRPr lang="id-ID" sz="3200" dirty="0">
              <a:solidFill>
                <a:schemeClr val="bg1"/>
              </a:solidFill>
            </a:endParaRPr>
          </a:p>
        </p:txBody>
      </p:sp>
    </p:spTree>
    <p:extLst>
      <p:ext uri="{BB962C8B-B14F-4D97-AF65-F5344CB8AC3E}">
        <p14:creationId xmlns:p14="http://schemas.microsoft.com/office/powerpoint/2010/main" val="3976362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914400"/>
            <a:ext cx="8077200" cy="1938992"/>
          </a:xfrm>
          <a:prstGeom prst="rect">
            <a:avLst/>
          </a:prstGeom>
          <a:noFill/>
        </p:spPr>
        <p:txBody>
          <a:bodyPr wrap="square" rtlCol="0">
            <a:spAutoFit/>
          </a:bodyPr>
          <a:lstStyle/>
          <a:p>
            <a:pPr algn="ctr"/>
            <a:r>
              <a:rPr lang="id-ID" sz="4000" dirty="0" smtClean="0"/>
              <a:t>APA YANG DILAKUKAN OLEH DEPARTEMEN PENDIDIKAN NASIOANAL</a:t>
            </a:r>
            <a:endParaRPr lang="id-ID" sz="4000" dirty="0"/>
          </a:p>
        </p:txBody>
      </p:sp>
      <p:pic>
        <p:nvPicPr>
          <p:cNvPr id="4" name="Picture 3" descr="http://litbang.kemdikbud.go.id/images/berita/desember2013/33.jpg"/>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53392"/>
            <a:ext cx="4419599" cy="2401549"/>
          </a:xfrm>
          <a:prstGeom prst="rect">
            <a:avLst/>
          </a:prstGeom>
          <a:noFill/>
          <a:ln>
            <a:noFill/>
          </a:ln>
        </p:spPr>
      </p:pic>
    </p:spTree>
    <p:extLst>
      <p:ext uri="{BB962C8B-B14F-4D97-AF65-F5344CB8AC3E}">
        <p14:creationId xmlns:p14="http://schemas.microsoft.com/office/powerpoint/2010/main" val="318002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descr="Image result for TIK"/>
          <p:cNvPicPr/>
          <p:nvPr/>
        </p:nvPicPr>
        <p:blipFill>
          <a:blip r:embed="rId3">
            <a:extLst>
              <a:ext uri="{28A0092B-C50C-407E-A947-70E740481C1C}">
                <a14:useLocalDpi xmlns:a14="http://schemas.microsoft.com/office/drawing/2010/main" val="0"/>
              </a:ext>
            </a:extLst>
          </a:blip>
          <a:srcRect/>
          <a:stretch>
            <a:fillRect/>
          </a:stretch>
        </p:blipFill>
        <p:spPr bwMode="auto">
          <a:xfrm>
            <a:off x="971600" y="2119412"/>
            <a:ext cx="7200800" cy="2749748"/>
          </a:xfrm>
          <a:prstGeom prst="rect">
            <a:avLst/>
          </a:prstGeom>
          <a:noFill/>
          <a:ln>
            <a:noFill/>
          </a:ln>
        </p:spPr>
      </p:pic>
      <p:sp>
        <p:nvSpPr>
          <p:cNvPr id="8" name="TextBox 7"/>
          <p:cNvSpPr txBox="1"/>
          <p:nvPr/>
        </p:nvSpPr>
        <p:spPr>
          <a:xfrm>
            <a:off x="242144" y="404664"/>
            <a:ext cx="8640960"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d-ID" sz="2800" b="1" dirty="0" smtClean="0"/>
              <a:t>Pemerintah menjawab kekuatiran dengan menghapus pembelajaran TIK dalam Struktur kurikulum 2013</a:t>
            </a:r>
            <a:endParaRPr lang="id-ID" sz="2800" b="1" dirty="0"/>
          </a:p>
        </p:txBody>
      </p:sp>
      <p:sp>
        <p:nvSpPr>
          <p:cNvPr id="9" name="Down Arrow 8"/>
          <p:cNvSpPr/>
          <p:nvPr/>
        </p:nvSpPr>
        <p:spPr>
          <a:xfrm>
            <a:off x="4355976" y="1502787"/>
            <a:ext cx="792088" cy="4860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Down Arrow 9"/>
          <p:cNvSpPr/>
          <p:nvPr/>
        </p:nvSpPr>
        <p:spPr>
          <a:xfrm>
            <a:off x="4396296" y="5121443"/>
            <a:ext cx="792088" cy="4860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2905272" y="5706571"/>
            <a:ext cx="335861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tangChe" pitchFamily="49" charset="-127"/>
                <a:ea typeface="BatangChe" pitchFamily="49" charset="-127"/>
              </a:rPr>
              <a:t>alasannya</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tangChe" pitchFamily="49" charset="-127"/>
              <a:ea typeface="BatangChe" pitchFamily="49" charset="-127"/>
            </a:endParaRPr>
          </a:p>
        </p:txBody>
      </p:sp>
    </p:spTree>
    <p:extLst>
      <p:ext uri="{BB962C8B-B14F-4D97-AF65-F5344CB8AC3E}">
        <p14:creationId xmlns:p14="http://schemas.microsoft.com/office/powerpoint/2010/main" val="635015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251520" y="474345"/>
            <a:ext cx="8568952" cy="5632311"/>
          </a:xfrm>
          <a:prstGeom prst="rect">
            <a:avLst/>
          </a:prstGeom>
        </p:spPr>
        <p:txBody>
          <a:bodyPr wrap="square">
            <a:spAutoFit/>
          </a:bodyPr>
          <a:lstStyle/>
          <a:p>
            <a:pPr algn="just"/>
            <a:r>
              <a:rPr lang="id-ID" b="1" dirty="0"/>
              <a:t>Beberapa alasan yang terungkap mengapa TIK/KKPI hilang dari Kurikulum 2013 ketika dialog dengan Wakil Menteri Pendidikan dan Kebudayaan (WAMEN) bidang Pendidikan dan Perwakilan PUSKUR (Pusat Kurikulum dan Perbukuan) diantaranya </a:t>
            </a:r>
            <a:r>
              <a:rPr lang="id-ID" b="1" dirty="0" smtClean="0">
                <a:solidFill>
                  <a:schemeClr val="bg1"/>
                </a:solidFill>
              </a:rPr>
              <a:t>:</a:t>
            </a:r>
          </a:p>
          <a:p>
            <a:pPr algn="just"/>
            <a:endParaRPr lang="id-ID" dirty="0"/>
          </a:p>
          <a:p>
            <a:pPr marL="342900" lvl="0" indent="-342900">
              <a:buFont typeface="+mj-lt"/>
              <a:buAutoNum type="arabicPeriod"/>
            </a:pPr>
            <a:r>
              <a:rPr lang="id-ID" sz="2400" b="1" dirty="0"/>
              <a:t>“Anak TK dan SD saja sudah bisa internetan…”</a:t>
            </a:r>
            <a:endParaRPr lang="id-ID" sz="2400" dirty="0"/>
          </a:p>
          <a:p>
            <a:pPr marL="342900" lvl="0" indent="-342900">
              <a:buFont typeface="+mj-lt"/>
              <a:buAutoNum type="arabicPeriod"/>
            </a:pPr>
            <a:r>
              <a:rPr lang="id-ID" sz="2400" b="1" dirty="0"/>
              <a:t>TIK / KKPI bisa integratif (terintegrasi) dengan mata pelajaran </a:t>
            </a:r>
            <a:r>
              <a:rPr lang="id-ID" sz="2400" b="1" dirty="0" smtClean="0"/>
              <a:t>lain.</a:t>
            </a:r>
            <a:endParaRPr lang="id-ID" sz="2400" dirty="0"/>
          </a:p>
          <a:p>
            <a:pPr marL="342900" lvl="0" indent="-342900">
              <a:buFont typeface="+mj-lt"/>
              <a:buAutoNum type="arabicPeriod"/>
            </a:pPr>
            <a:r>
              <a:rPr lang="id-ID" sz="2400" b="1" dirty="0"/>
              <a:t>Pembelajaran sudah seharusnya berbasis TIK (alat bantu guru dalam mengajar), bukan TIK/KKPI sebagai Mata Pelajaran khusus yang harus </a:t>
            </a:r>
            <a:r>
              <a:rPr lang="id-ID" sz="2400" b="1" dirty="0" smtClean="0"/>
              <a:t>diajarkan.</a:t>
            </a:r>
            <a:endParaRPr lang="id-ID" sz="2400" dirty="0"/>
          </a:p>
          <a:p>
            <a:pPr marL="342900" lvl="0" indent="-342900" algn="just">
              <a:buFont typeface="+mj-lt"/>
              <a:buAutoNum type="arabicPeriod"/>
            </a:pPr>
            <a:r>
              <a:rPr lang="id-ID" sz="2400" b="1" i="1" dirty="0">
                <a:solidFill>
                  <a:srgbClr val="C00000"/>
                </a:solidFill>
              </a:rPr>
              <a:t>Jika TIK/KKPI masuk struktur kurikulum nasional maka pemerintah berkewajiban menyediakan Laboratorium Komputer untuk seluruh sekolah di Indonesia, dan pemerintah tidak sanggup untuk </a:t>
            </a:r>
            <a:r>
              <a:rPr lang="id-ID" sz="2400" b="1" i="1" dirty="0" smtClean="0">
                <a:solidFill>
                  <a:srgbClr val="C00000"/>
                </a:solidFill>
              </a:rPr>
              <a:t>mengadakannya.</a:t>
            </a:r>
            <a:endParaRPr lang="id-ID" sz="2400" dirty="0">
              <a:solidFill>
                <a:srgbClr val="C00000"/>
              </a:solidFill>
            </a:endParaRPr>
          </a:p>
          <a:p>
            <a:pPr marL="342900" lvl="0" indent="-342900">
              <a:buFont typeface="+mj-lt"/>
              <a:buAutoNum type="arabicPeriod"/>
            </a:pPr>
            <a:r>
              <a:rPr lang="id-ID" sz="2400" b="1" i="1" dirty="0">
                <a:solidFill>
                  <a:schemeClr val="accent1">
                    <a:lumMod val="50000"/>
                  </a:schemeClr>
                </a:solidFill>
              </a:rPr>
              <a:t>Banyak sekolah yang belum teraliri LISTRIK, jadi TIK/KKPI tidak akan bisa diajarkan juga disekolah</a:t>
            </a:r>
            <a:endParaRPr lang="id-ID" sz="2400" dirty="0">
              <a:solidFill>
                <a:schemeClr val="accent1">
                  <a:lumMod val="50000"/>
                </a:schemeClr>
              </a:solidFill>
            </a:endParaRPr>
          </a:p>
        </p:txBody>
      </p:sp>
      <p:sp>
        <p:nvSpPr>
          <p:cNvPr id="8" name="TextBox 7"/>
          <p:cNvSpPr txBox="1"/>
          <p:nvPr/>
        </p:nvSpPr>
        <p:spPr>
          <a:xfrm>
            <a:off x="1295400" y="6079212"/>
            <a:ext cx="7086600" cy="923330"/>
          </a:xfrm>
          <a:prstGeom prst="rect">
            <a:avLst/>
          </a:prstGeom>
          <a:noFill/>
        </p:spPr>
        <p:txBody>
          <a:bodyPr wrap="square" rtlCol="0">
            <a:spAutoFit/>
          </a:bodyPr>
          <a:lstStyle/>
          <a:p>
            <a:r>
              <a:rPr lang="id-ID" u="sng" dirty="0">
                <a:hlinkClick r:id="rId3"/>
              </a:rPr>
              <a:t>http://wijayalabs.com/2013/05/11/kenapa-pelajaran-tik-dihapuskan-dalam-kurikulum-2013-ini-jawabannya/</a:t>
            </a:r>
            <a:endParaRPr lang="id-ID" dirty="0"/>
          </a:p>
          <a:p>
            <a:endParaRPr lang="id-ID" dirty="0"/>
          </a:p>
        </p:txBody>
      </p:sp>
    </p:spTree>
    <p:extLst>
      <p:ext uri="{BB962C8B-B14F-4D97-AF65-F5344CB8AC3E}">
        <p14:creationId xmlns:p14="http://schemas.microsoft.com/office/powerpoint/2010/main" val="414073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228600" y="772131"/>
            <a:ext cx="8153400" cy="560153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SINGAPURA</a:t>
            </a:r>
            <a:endParaRPr lang="id-ID" dirty="0"/>
          </a:p>
          <a:p>
            <a:pPr defTabSz="266700"/>
            <a:r>
              <a:rPr lang="en-US" sz="2000" dirty="0"/>
              <a:t>-	</a:t>
            </a:r>
            <a:r>
              <a:rPr lang="en-US" sz="2000" dirty="0" err="1" smtClean="0"/>
              <a:t>Sekolah</a:t>
            </a:r>
            <a:r>
              <a:rPr lang="en-US" sz="2000" dirty="0" smtClean="0"/>
              <a:t> </a:t>
            </a:r>
            <a:r>
              <a:rPr lang="en-US" sz="2000" dirty="0" err="1" smtClean="0"/>
              <a:t>dirancang</a:t>
            </a:r>
            <a:r>
              <a:rPr lang="en-US" sz="2000" dirty="0" smtClean="0"/>
              <a:t> </a:t>
            </a:r>
            <a:r>
              <a:rPr lang="en-US" sz="2000" dirty="0" err="1"/>
              <a:t>untuk</a:t>
            </a:r>
            <a:r>
              <a:rPr lang="en-US" sz="2000" dirty="0"/>
              <a:t> </a:t>
            </a:r>
            <a:r>
              <a:rPr lang="en-US" sz="2000" dirty="0" err="1"/>
              <a:t>menjadi</a:t>
            </a:r>
            <a:r>
              <a:rPr lang="en-US" sz="2000" dirty="0"/>
              <a:t> </a:t>
            </a:r>
            <a:r>
              <a:rPr lang="en-US" sz="2000" dirty="0" err="1"/>
              <a:t>pusat</a:t>
            </a:r>
            <a:r>
              <a:rPr lang="en-US" sz="2000" dirty="0"/>
              <a:t> </a:t>
            </a:r>
            <a:r>
              <a:rPr lang="en-US" sz="2000" dirty="0" err="1"/>
              <a:t>pembelajaran</a:t>
            </a:r>
            <a:r>
              <a:rPr lang="en-US" sz="2000" dirty="0"/>
              <a:t> </a:t>
            </a:r>
            <a:r>
              <a:rPr lang="en-US" sz="2000" dirty="0" err="1" smtClean="0"/>
              <a:t>berkelanjutan</a:t>
            </a:r>
            <a:r>
              <a:rPr lang="id-ID" sz="2000" dirty="0" smtClean="0"/>
              <a:t>.</a:t>
            </a:r>
            <a:endParaRPr lang="id-ID" sz="2000" dirty="0"/>
          </a:p>
          <a:p>
            <a:pPr marL="266700" indent="-266700" defTabSz="266700"/>
            <a:r>
              <a:rPr lang="en-US" sz="2000" dirty="0"/>
              <a:t>-	</a:t>
            </a:r>
            <a:r>
              <a:rPr lang="en-US" sz="2000" dirty="0" err="1"/>
              <a:t>Disediakan</a:t>
            </a:r>
            <a:r>
              <a:rPr lang="en-US" sz="2000" dirty="0"/>
              <a:t> </a:t>
            </a:r>
            <a:r>
              <a:rPr lang="en-US" sz="2000" dirty="0" err="1"/>
              <a:t>dana</a:t>
            </a:r>
            <a:r>
              <a:rPr lang="en-US" sz="2000" dirty="0"/>
              <a:t> US$ 2,5 </a:t>
            </a:r>
            <a:r>
              <a:rPr lang="en-US" sz="2000" dirty="0" err="1"/>
              <a:t>juta</a:t>
            </a:r>
            <a:r>
              <a:rPr lang="en-US" sz="2000" dirty="0"/>
              <a:t> </a:t>
            </a:r>
            <a:r>
              <a:rPr lang="en-US" sz="2000" dirty="0" err="1"/>
              <a:t>bagi</a:t>
            </a:r>
            <a:r>
              <a:rPr lang="en-US" sz="2000" dirty="0"/>
              <a:t> </a:t>
            </a:r>
            <a:r>
              <a:rPr lang="en-US" sz="2000" dirty="0" err="1"/>
              <a:t>setiap</a:t>
            </a:r>
            <a:r>
              <a:rPr lang="en-US" sz="2000" dirty="0"/>
              <a:t> </a:t>
            </a:r>
            <a:r>
              <a:rPr lang="en-US" sz="2000" dirty="0" err="1"/>
              <a:t>sekolah</a:t>
            </a:r>
            <a:r>
              <a:rPr lang="en-US" sz="2000" dirty="0"/>
              <a:t> </a:t>
            </a:r>
            <a:r>
              <a:rPr lang="en-US" sz="2000" dirty="0" err="1"/>
              <a:t>untuk</a:t>
            </a:r>
            <a:r>
              <a:rPr lang="en-US" sz="2000" dirty="0"/>
              <a:t> </a:t>
            </a:r>
            <a:r>
              <a:rPr lang="en-US" sz="2000" dirty="0" err="1"/>
              <a:t>pengadaan</a:t>
            </a:r>
            <a:r>
              <a:rPr lang="en-US" sz="2000" dirty="0"/>
              <a:t> </a:t>
            </a:r>
            <a:r>
              <a:rPr lang="en-US" sz="2000" dirty="0" err="1"/>
              <a:t>teknologi</a:t>
            </a:r>
            <a:r>
              <a:rPr lang="en-US" sz="2000" dirty="0"/>
              <a:t> </a:t>
            </a:r>
            <a:r>
              <a:rPr lang="en-US" sz="2000" dirty="0" err="1" smtClean="0"/>
              <a:t>informasi</a:t>
            </a:r>
            <a:r>
              <a:rPr lang="id-ID" sz="2000" dirty="0" smtClean="0"/>
              <a:t>.</a:t>
            </a:r>
            <a:endParaRPr lang="id-ID" sz="2000" dirty="0"/>
          </a:p>
          <a:p>
            <a:pPr marL="266700" indent="-266700" defTabSz="266700"/>
            <a:r>
              <a:rPr lang="en-US" sz="2000" dirty="0"/>
              <a:t>-	</a:t>
            </a:r>
            <a:r>
              <a:rPr lang="en-US" sz="2000" dirty="0" err="1"/>
              <a:t>Satu</a:t>
            </a:r>
            <a:r>
              <a:rPr lang="en-US" sz="2000" dirty="0"/>
              <a:t> </a:t>
            </a:r>
            <a:r>
              <a:rPr lang="en-US" sz="2000" dirty="0" err="1"/>
              <a:t>komputer</a:t>
            </a:r>
            <a:r>
              <a:rPr lang="en-US" sz="2000" dirty="0"/>
              <a:t> </a:t>
            </a:r>
            <a:r>
              <a:rPr lang="en-US" sz="2000" dirty="0" err="1"/>
              <a:t>untuk</a:t>
            </a:r>
            <a:r>
              <a:rPr lang="en-US" sz="2000" dirty="0"/>
              <a:t> </a:t>
            </a:r>
            <a:r>
              <a:rPr lang="en-US" sz="2000" dirty="0" err="1"/>
              <a:t>setiap</a:t>
            </a:r>
            <a:r>
              <a:rPr lang="en-US" sz="2000" dirty="0"/>
              <a:t> </a:t>
            </a:r>
            <a:r>
              <a:rPr lang="en-US" sz="2000" dirty="0" err="1"/>
              <a:t>dua</a:t>
            </a:r>
            <a:r>
              <a:rPr lang="en-US" sz="2000" dirty="0"/>
              <a:t> </a:t>
            </a:r>
            <a:r>
              <a:rPr lang="en-US" sz="2000" dirty="0" err="1"/>
              <a:t>siswa</a:t>
            </a:r>
            <a:r>
              <a:rPr lang="en-US" sz="2000" dirty="0"/>
              <a:t> di </a:t>
            </a:r>
            <a:r>
              <a:rPr lang="en-US" sz="2000" dirty="0" err="1"/>
              <a:t>setiap</a:t>
            </a:r>
            <a:r>
              <a:rPr lang="en-US" sz="2000" dirty="0"/>
              <a:t> </a:t>
            </a:r>
            <a:r>
              <a:rPr lang="en-US" sz="2000" dirty="0" err="1"/>
              <a:t>sekolah</a:t>
            </a:r>
            <a:r>
              <a:rPr lang="en-US" sz="2000" dirty="0"/>
              <a:t> </a:t>
            </a:r>
            <a:r>
              <a:rPr lang="en-US" sz="2000" dirty="0" err="1"/>
              <a:t>dalam</a:t>
            </a:r>
            <a:r>
              <a:rPr lang="en-US" sz="2000" dirty="0"/>
              <a:t> </a:t>
            </a:r>
            <a:r>
              <a:rPr lang="en-US" sz="2000" dirty="0" err="1"/>
              <a:t>waktu</a:t>
            </a:r>
            <a:r>
              <a:rPr lang="en-US" sz="2000" dirty="0"/>
              <a:t> 5 </a:t>
            </a:r>
            <a:r>
              <a:rPr lang="en-US" sz="2000" dirty="0" err="1"/>
              <a:t>tahun</a:t>
            </a:r>
            <a:endParaRPr lang="id-ID" sz="2000" dirty="0"/>
          </a:p>
          <a:p>
            <a:pPr marL="266700" indent="-266700" algn="just" defTabSz="266700"/>
            <a:r>
              <a:rPr lang="en-US" sz="2000" dirty="0"/>
              <a:t>-	</a:t>
            </a:r>
            <a:r>
              <a:rPr lang="en-US" sz="2000" dirty="0" err="1"/>
              <a:t>Berpikir</a:t>
            </a:r>
            <a:r>
              <a:rPr lang="en-US" sz="2000" dirty="0"/>
              <a:t> </a:t>
            </a:r>
            <a:r>
              <a:rPr lang="en-US" sz="2000" dirty="0" err="1"/>
              <a:t>kreatif</a:t>
            </a:r>
            <a:r>
              <a:rPr lang="en-US" sz="2000" dirty="0"/>
              <a:t> </a:t>
            </a:r>
            <a:r>
              <a:rPr lang="en-US" sz="2000" dirty="0" err="1"/>
              <a:t>sebagai</a:t>
            </a:r>
            <a:r>
              <a:rPr lang="en-US" sz="2000" dirty="0"/>
              <a:t> </a:t>
            </a:r>
            <a:r>
              <a:rPr lang="en-US" sz="2000" dirty="0" err="1"/>
              <a:t>bagian</a:t>
            </a:r>
            <a:r>
              <a:rPr lang="en-US" sz="2000" dirty="0"/>
              <a:t> </a:t>
            </a:r>
            <a:r>
              <a:rPr lang="en-US" sz="2000" dirty="0" err="1"/>
              <a:t>dari</a:t>
            </a:r>
            <a:r>
              <a:rPr lang="en-US" sz="2000" dirty="0"/>
              <a:t> </a:t>
            </a:r>
            <a:r>
              <a:rPr lang="en-US" sz="2000" dirty="0" err="1"/>
              <a:t>kurikulum</a:t>
            </a:r>
            <a:r>
              <a:rPr lang="en-US" sz="2000" dirty="0"/>
              <a:t> </a:t>
            </a:r>
            <a:r>
              <a:rPr lang="en-US" sz="2000" dirty="0" err="1"/>
              <a:t>baru</a:t>
            </a:r>
            <a:r>
              <a:rPr lang="en-US" sz="2000" dirty="0"/>
              <a:t> </a:t>
            </a:r>
            <a:r>
              <a:rPr lang="en-US" sz="2000" dirty="0" err="1"/>
              <a:t>untuk</a:t>
            </a:r>
            <a:r>
              <a:rPr lang="en-US" sz="2000" dirty="0"/>
              <a:t> </a:t>
            </a:r>
            <a:r>
              <a:rPr lang="en-US" sz="2000" dirty="0" err="1"/>
              <a:t>mencapai</a:t>
            </a:r>
            <a:r>
              <a:rPr lang="en-US" sz="2000" dirty="0"/>
              <a:t> </a:t>
            </a:r>
            <a:r>
              <a:rPr lang="en-US" sz="2000" dirty="0" err="1"/>
              <a:t>keunggulan</a:t>
            </a:r>
            <a:r>
              <a:rPr lang="en-US" sz="2000" dirty="0"/>
              <a:t> </a:t>
            </a:r>
            <a:r>
              <a:rPr lang="en-US" sz="2000" dirty="0" err="1"/>
              <a:t>Singapura</a:t>
            </a:r>
            <a:r>
              <a:rPr lang="en-US" sz="2000" dirty="0"/>
              <a:t> di </a:t>
            </a:r>
            <a:r>
              <a:rPr lang="en-US" sz="2000" dirty="0" err="1"/>
              <a:t>bidang</a:t>
            </a:r>
            <a:r>
              <a:rPr lang="en-US" sz="2000" dirty="0"/>
              <a:t> </a:t>
            </a:r>
            <a:r>
              <a:rPr lang="en-US" sz="2000" dirty="0" err="1"/>
              <a:t>Sains</a:t>
            </a:r>
            <a:r>
              <a:rPr lang="en-US" sz="2000" dirty="0"/>
              <a:t> </a:t>
            </a:r>
            <a:r>
              <a:rPr lang="en-US" sz="2000" dirty="0" err="1"/>
              <a:t>dan</a:t>
            </a:r>
            <a:r>
              <a:rPr lang="en-US" sz="2000" dirty="0"/>
              <a:t> </a:t>
            </a:r>
            <a:r>
              <a:rPr lang="en-US" sz="2000" dirty="0" err="1" smtClean="0"/>
              <a:t>Matematika</a:t>
            </a:r>
            <a:r>
              <a:rPr lang="id-ID" sz="2000" dirty="0" smtClean="0"/>
              <a:t>.</a:t>
            </a:r>
            <a:endParaRPr lang="id-ID" sz="2000" dirty="0"/>
          </a:p>
          <a:p>
            <a:pPr marL="266700" indent="-266700" algn="just" defTabSz="266700"/>
            <a:r>
              <a:rPr lang="en-US" sz="2000" dirty="0"/>
              <a:t>-	</a:t>
            </a:r>
            <a:r>
              <a:rPr lang="en-US" sz="2000" dirty="0" err="1"/>
              <a:t>Kurikulum</a:t>
            </a:r>
            <a:r>
              <a:rPr lang="en-US" sz="2000" dirty="0"/>
              <a:t> </a:t>
            </a:r>
            <a:r>
              <a:rPr lang="en-US" sz="2000" dirty="0" err="1"/>
              <a:t>juga</a:t>
            </a:r>
            <a:r>
              <a:rPr lang="en-US" sz="2000" dirty="0"/>
              <a:t> </a:t>
            </a:r>
            <a:r>
              <a:rPr lang="en-US" sz="2000" dirty="0" err="1"/>
              <a:t>ditujukan</a:t>
            </a:r>
            <a:r>
              <a:rPr lang="en-US" sz="2000" dirty="0"/>
              <a:t> </a:t>
            </a:r>
            <a:r>
              <a:rPr lang="en-US" sz="2000" dirty="0" err="1"/>
              <a:t>untuk</a:t>
            </a:r>
            <a:r>
              <a:rPr lang="en-US" sz="2000" dirty="0"/>
              <a:t> </a:t>
            </a:r>
            <a:r>
              <a:rPr lang="en-US" sz="2000" dirty="0" err="1"/>
              <a:t>membangun</a:t>
            </a:r>
            <a:r>
              <a:rPr lang="en-US" sz="2000" dirty="0"/>
              <a:t> </a:t>
            </a:r>
            <a:r>
              <a:rPr lang="en-US" sz="2000" dirty="0" err="1"/>
              <a:t>kebanggaan</a:t>
            </a:r>
            <a:r>
              <a:rPr lang="en-US" sz="2000" dirty="0"/>
              <a:t> </a:t>
            </a:r>
            <a:r>
              <a:rPr lang="en-US" sz="2000" dirty="0" err="1"/>
              <a:t>atas</a:t>
            </a:r>
            <a:r>
              <a:rPr lang="en-US" sz="2000" dirty="0"/>
              <a:t> </a:t>
            </a:r>
            <a:r>
              <a:rPr lang="en-US" sz="2000" dirty="0" err="1"/>
              <a:t>prestasi</a:t>
            </a:r>
            <a:r>
              <a:rPr lang="en-US" sz="2000" dirty="0"/>
              <a:t> </a:t>
            </a:r>
            <a:r>
              <a:rPr lang="en-US" sz="2000" dirty="0" err="1"/>
              <a:t>Singapura</a:t>
            </a:r>
            <a:r>
              <a:rPr lang="en-US" sz="2000" dirty="0"/>
              <a:t>, </a:t>
            </a:r>
            <a:r>
              <a:rPr lang="en-US" sz="2000" dirty="0" err="1"/>
              <a:t>sebagai</a:t>
            </a:r>
            <a:r>
              <a:rPr lang="en-US" sz="2000" dirty="0"/>
              <a:t> </a:t>
            </a:r>
            <a:r>
              <a:rPr lang="en-US" sz="2000" dirty="0" err="1"/>
              <a:t>pemicu</a:t>
            </a:r>
            <a:r>
              <a:rPr lang="en-US" sz="2000" dirty="0"/>
              <a:t> </a:t>
            </a:r>
            <a:r>
              <a:rPr lang="en-US" sz="2000" dirty="0" err="1"/>
              <a:t>untuk</a:t>
            </a:r>
            <a:r>
              <a:rPr lang="en-US" sz="2000" dirty="0"/>
              <a:t> </a:t>
            </a:r>
            <a:r>
              <a:rPr lang="en-US" sz="2000" dirty="0" err="1"/>
              <a:t>inovasi</a:t>
            </a:r>
            <a:r>
              <a:rPr lang="en-US" sz="2000" dirty="0"/>
              <a:t> </a:t>
            </a:r>
            <a:r>
              <a:rPr lang="en-US" sz="2000" dirty="0" err="1" smtClean="0"/>
              <a:t>selanjutnya</a:t>
            </a:r>
            <a:r>
              <a:rPr lang="id-ID" sz="2000" dirty="0" smtClean="0"/>
              <a:t>.</a:t>
            </a:r>
            <a:endParaRPr lang="id-ID" sz="2000" dirty="0"/>
          </a:p>
          <a:p>
            <a:pPr marL="266700" indent="-266700" defTabSz="266700"/>
            <a:r>
              <a:rPr lang="en-US" sz="2000" dirty="0"/>
              <a:t>-	</a:t>
            </a:r>
            <a:r>
              <a:rPr lang="en-US" sz="2000" dirty="0" err="1"/>
              <a:t>Inovasi</a:t>
            </a:r>
            <a:r>
              <a:rPr lang="en-US" sz="2000" dirty="0"/>
              <a:t> yang </a:t>
            </a:r>
            <a:r>
              <a:rPr lang="en-US" sz="2000" dirty="0" err="1"/>
              <a:t>bersifat</a:t>
            </a:r>
            <a:r>
              <a:rPr lang="en-US" sz="2000" dirty="0"/>
              <a:t> “top down” </a:t>
            </a:r>
            <a:r>
              <a:rPr lang="en-US" sz="2000" dirty="0" err="1"/>
              <a:t>ditinggalkan</a:t>
            </a:r>
            <a:r>
              <a:rPr lang="en-US" sz="2000" dirty="0"/>
              <a:t> </a:t>
            </a:r>
            <a:r>
              <a:rPr lang="en-US" sz="2000" dirty="0" err="1"/>
              <a:t>karena</a:t>
            </a:r>
            <a:r>
              <a:rPr lang="en-US" sz="2000" dirty="0"/>
              <a:t> </a:t>
            </a:r>
            <a:r>
              <a:rPr lang="en-US" sz="2000" dirty="0" err="1"/>
              <a:t>dianggap</a:t>
            </a:r>
            <a:r>
              <a:rPr lang="en-US" sz="2000" dirty="0"/>
              <a:t> </a:t>
            </a:r>
            <a:r>
              <a:rPr lang="en-US" sz="2000" dirty="0" err="1"/>
              <a:t>sangat</a:t>
            </a:r>
            <a:r>
              <a:rPr lang="en-US" sz="2000" dirty="0"/>
              <a:t> </a:t>
            </a:r>
            <a:r>
              <a:rPr lang="en-US" sz="2000" dirty="0" err="1"/>
              <a:t>lamban</a:t>
            </a:r>
            <a:r>
              <a:rPr lang="en-US" sz="2000" dirty="0"/>
              <a:t> </a:t>
            </a:r>
            <a:r>
              <a:rPr lang="en-US" sz="2000" dirty="0" err="1"/>
              <a:t>untuk</a:t>
            </a:r>
            <a:r>
              <a:rPr lang="en-US" sz="2000" dirty="0"/>
              <a:t> </a:t>
            </a:r>
            <a:r>
              <a:rPr lang="en-US" sz="2000" dirty="0" err="1"/>
              <a:t>menghadapi</a:t>
            </a:r>
            <a:r>
              <a:rPr lang="en-US" sz="2000" dirty="0"/>
              <a:t> </a:t>
            </a:r>
            <a:r>
              <a:rPr lang="en-US" sz="2000" dirty="0" err="1"/>
              <a:t>gelombang</a:t>
            </a:r>
            <a:r>
              <a:rPr lang="en-US" sz="2000" dirty="0"/>
              <a:t> </a:t>
            </a:r>
            <a:r>
              <a:rPr lang="en-US" sz="2000" dirty="0" err="1"/>
              <a:t>kemajuan</a:t>
            </a:r>
            <a:r>
              <a:rPr lang="en-US" sz="2000" dirty="0"/>
              <a:t> </a:t>
            </a:r>
            <a:r>
              <a:rPr lang="en-US" sz="2000" dirty="0" err="1" smtClean="0"/>
              <a:t>baru</a:t>
            </a:r>
            <a:r>
              <a:rPr lang="id-ID" sz="2000" dirty="0" smtClean="0"/>
              <a:t>.</a:t>
            </a:r>
            <a:endParaRPr lang="id-ID" sz="2000" dirty="0"/>
          </a:p>
          <a:p>
            <a:pPr marL="342900" indent="-342900" algn="just" defTabSz="266700">
              <a:buFontTx/>
              <a:buChar char="-"/>
            </a:pPr>
            <a:r>
              <a:rPr lang="en-US" sz="2000" dirty="0" err="1" smtClean="0"/>
              <a:t>Sekolah-sekolah</a:t>
            </a:r>
            <a:r>
              <a:rPr lang="en-US" sz="2000" dirty="0" smtClean="0"/>
              <a:t> </a:t>
            </a:r>
            <a:r>
              <a:rPr lang="en-US" sz="2000" dirty="0" err="1"/>
              <a:t>dikelompokkan</a:t>
            </a:r>
            <a:r>
              <a:rPr lang="en-US" sz="2000" dirty="0"/>
              <a:t> </a:t>
            </a:r>
            <a:r>
              <a:rPr lang="en-US" sz="2000" dirty="0" err="1"/>
              <a:t>untuk</a:t>
            </a:r>
            <a:r>
              <a:rPr lang="en-US" sz="2000" dirty="0"/>
              <a:t> </a:t>
            </a:r>
            <a:r>
              <a:rPr lang="en-US" sz="2000" dirty="0" err="1"/>
              <a:t>menyebarluaskan</a:t>
            </a:r>
            <a:r>
              <a:rPr lang="en-US" sz="2000" dirty="0"/>
              <a:t> </a:t>
            </a:r>
            <a:r>
              <a:rPr lang="en-US" sz="2000" dirty="0" err="1"/>
              <a:t>praktik-praktik</a:t>
            </a:r>
            <a:r>
              <a:rPr lang="en-US" sz="2000" dirty="0"/>
              <a:t> </a:t>
            </a:r>
            <a:r>
              <a:rPr lang="en-US" sz="2000" dirty="0" err="1" smtClean="0"/>
              <a:t>terbaik</a:t>
            </a:r>
            <a:r>
              <a:rPr lang="id-ID" sz="2000" dirty="0" smtClean="0"/>
              <a:t>.</a:t>
            </a:r>
            <a:endParaRPr lang="id-ID" sz="2000" dirty="0"/>
          </a:p>
          <a:p>
            <a:pPr marL="266700"/>
            <a:r>
              <a:rPr lang="en-US" sz="2000" dirty="0" err="1">
                <a:solidFill>
                  <a:srgbClr val="0070C0"/>
                </a:solidFill>
              </a:rPr>
              <a:t>Diringkas</a:t>
            </a:r>
            <a:r>
              <a:rPr lang="en-US" sz="2000" dirty="0">
                <a:solidFill>
                  <a:srgbClr val="0070C0"/>
                </a:solidFill>
              </a:rPr>
              <a:t> </a:t>
            </a:r>
            <a:r>
              <a:rPr lang="en-US" sz="2000" dirty="0" err="1">
                <a:solidFill>
                  <a:srgbClr val="0070C0"/>
                </a:solidFill>
              </a:rPr>
              <a:t>oleh</a:t>
            </a:r>
            <a:r>
              <a:rPr lang="en-US" sz="2000" dirty="0">
                <a:solidFill>
                  <a:srgbClr val="0070C0"/>
                </a:solidFill>
              </a:rPr>
              <a:t> Dryden </a:t>
            </a:r>
            <a:r>
              <a:rPr lang="en-US" sz="2000" dirty="0" err="1">
                <a:solidFill>
                  <a:srgbClr val="0070C0"/>
                </a:solidFill>
              </a:rPr>
              <a:t>dan</a:t>
            </a:r>
            <a:r>
              <a:rPr lang="en-US" sz="2000" dirty="0">
                <a:solidFill>
                  <a:srgbClr val="0070C0"/>
                </a:solidFill>
              </a:rPr>
              <a:t> </a:t>
            </a:r>
            <a:r>
              <a:rPr lang="en-US" sz="2000" dirty="0" err="1">
                <a:solidFill>
                  <a:srgbClr val="0070C0"/>
                </a:solidFill>
              </a:rPr>
              <a:t>Vos</a:t>
            </a:r>
            <a:r>
              <a:rPr lang="en-US" sz="2000" dirty="0">
                <a:solidFill>
                  <a:srgbClr val="0070C0"/>
                </a:solidFill>
              </a:rPr>
              <a:t> </a:t>
            </a:r>
            <a:r>
              <a:rPr lang="en-US" sz="2000" dirty="0" err="1">
                <a:solidFill>
                  <a:srgbClr val="0070C0"/>
                </a:solidFill>
              </a:rPr>
              <a:t>dari</a:t>
            </a:r>
            <a:r>
              <a:rPr lang="en-US" sz="2000" dirty="0">
                <a:solidFill>
                  <a:srgbClr val="0070C0"/>
                </a:solidFill>
              </a:rPr>
              <a:t> </a:t>
            </a:r>
            <a:r>
              <a:rPr lang="en-US" sz="2000" dirty="0" err="1">
                <a:solidFill>
                  <a:srgbClr val="0070C0"/>
                </a:solidFill>
              </a:rPr>
              <a:t>pidato</a:t>
            </a:r>
            <a:r>
              <a:rPr lang="en-US" sz="2000" dirty="0">
                <a:solidFill>
                  <a:srgbClr val="0070C0"/>
                </a:solidFill>
              </a:rPr>
              <a:t> </a:t>
            </a:r>
            <a:r>
              <a:rPr lang="en-US" sz="2000" dirty="0" err="1">
                <a:solidFill>
                  <a:srgbClr val="0070C0"/>
                </a:solidFill>
              </a:rPr>
              <a:t>Menteri</a:t>
            </a:r>
            <a:r>
              <a:rPr lang="en-US" sz="2000" dirty="0">
                <a:solidFill>
                  <a:srgbClr val="0070C0"/>
                </a:solidFill>
              </a:rPr>
              <a:t> </a:t>
            </a:r>
            <a:r>
              <a:rPr lang="en-US" sz="2000" dirty="0" err="1">
                <a:solidFill>
                  <a:srgbClr val="0070C0"/>
                </a:solidFill>
              </a:rPr>
              <a:t>Pendidikan</a:t>
            </a:r>
            <a:r>
              <a:rPr lang="en-US" sz="2000" dirty="0">
                <a:solidFill>
                  <a:srgbClr val="0070C0"/>
                </a:solidFill>
              </a:rPr>
              <a:t> </a:t>
            </a:r>
            <a:r>
              <a:rPr lang="en-US" sz="2000" dirty="0" err="1">
                <a:solidFill>
                  <a:srgbClr val="0070C0"/>
                </a:solidFill>
              </a:rPr>
              <a:t>Singapura</a:t>
            </a:r>
            <a:r>
              <a:rPr lang="en-US" sz="2000" dirty="0">
                <a:solidFill>
                  <a:srgbClr val="0070C0"/>
                </a:solidFill>
              </a:rPr>
              <a:t>, </a:t>
            </a:r>
            <a:r>
              <a:rPr lang="en-US" sz="2000" dirty="0" err="1">
                <a:solidFill>
                  <a:srgbClr val="0070C0"/>
                </a:solidFill>
              </a:rPr>
              <a:t>Teo</a:t>
            </a:r>
            <a:r>
              <a:rPr lang="en-US" sz="2000" dirty="0">
                <a:solidFill>
                  <a:srgbClr val="0070C0"/>
                </a:solidFill>
              </a:rPr>
              <a:t> </a:t>
            </a:r>
            <a:r>
              <a:rPr lang="en-US" sz="2000" dirty="0" err="1">
                <a:solidFill>
                  <a:srgbClr val="0070C0"/>
                </a:solidFill>
              </a:rPr>
              <a:t>Chee</a:t>
            </a:r>
            <a:r>
              <a:rPr lang="en-US" sz="2000" dirty="0">
                <a:solidFill>
                  <a:srgbClr val="0070C0"/>
                </a:solidFill>
              </a:rPr>
              <a:t> </a:t>
            </a:r>
            <a:r>
              <a:rPr lang="en-US" sz="2000" dirty="0" err="1">
                <a:solidFill>
                  <a:srgbClr val="0070C0"/>
                </a:solidFill>
              </a:rPr>
              <a:t>Hean</a:t>
            </a:r>
            <a:r>
              <a:rPr lang="en-US" sz="2000" dirty="0">
                <a:solidFill>
                  <a:srgbClr val="0070C0"/>
                </a:solidFill>
              </a:rPr>
              <a:t>, 27 April 1997</a:t>
            </a:r>
            <a:r>
              <a:rPr lang="en-US" sz="2000" dirty="0" smtClean="0">
                <a:solidFill>
                  <a:srgbClr val="0070C0"/>
                </a:solidFill>
              </a:rPr>
              <a:t>,</a:t>
            </a:r>
            <a:endParaRPr lang="id-ID" sz="2000" dirty="0">
              <a:solidFill>
                <a:srgbClr val="0070C0"/>
              </a:solidFill>
            </a:endParaRPr>
          </a:p>
          <a:p>
            <a:pPr marL="266700"/>
            <a:r>
              <a:rPr lang="en-US" sz="2000" dirty="0" err="1">
                <a:solidFill>
                  <a:srgbClr val="0070C0"/>
                </a:solidFill>
              </a:rPr>
              <a:t>wawancara</a:t>
            </a:r>
            <a:r>
              <a:rPr lang="en-US" sz="2000" dirty="0">
                <a:solidFill>
                  <a:srgbClr val="0070C0"/>
                </a:solidFill>
              </a:rPr>
              <a:t> </a:t>
            </a:r>
            <a:r>
              <a:rPr lang="en-US" sz="2000" dirty="0" err="1">
                <a:solidFill>
                  <a:srgbClr val="0070C0"/>
                </a:solidFill>
              </a:rPr>
              <a:t>dengan</a:t>
            </a:r>
            <a:r>
              <a:rPr lang="en-US" sz="2000" dirty="0">
                <a:solidFill>
                  <a:srgbClr val="0070C0"/>
                </a:solidFill>
              </a:rPr>
              <a:t> </a:t>
            </a:r>
            <a:r>
              <a:rPr lang="en-US" sz="2000" dirty="0" err="1">
                <a:solidFill>
                  <a:srgbClr val="0070C0"/>
                </a:solidFill>
              </a:rPr>
              <a:t>menteri</a:t>
            </a:r>
            <a:r>
              <a:rPr lang="en-US" sz="2000" dirty="0">
                <a:solidFill>
                  <a:srgbClr val="0070C0"/>
                </a:solidFill>
              </a:rPr>
              <a:t>, </a:t>
            </a:r>
            <a:r>
              <a:rPr lang="en-US" sz="2000" dirty="0" err="1">
                <a:solidFill>
                  <a:srgbClr val="0070C0"/>
                </a:solidFill>
              </a:rPr>
              <a:t>riset</a:t>
            </a:r>
            <a:r>
              <a:rPr lang="en-US" sz="2000" dirty="0">
                <a:solidFill>
                  <a:srgbClr val="0070C0"/>
                </a:solidFill>
              </a:rPr>
              <a:t> </a:t>
            </a:r>
            <a:r>
              <a:rPr lang="en-US" sz="2000" dirty="0" err="1">
                <a:solidFill>
                  <a:srgbClr val="0070C0"/>
                </a:solidFill>
              </a:rPr>
              <a:t>tambahan</a:t>
            </a:r>
            <a:r>
              <a:rPr lang="en-US" sz="2000" dirty="0">
                <a:solidFill>
                  <a:srgbClr val="0070C0"/>
                </a:solidFill>
              </a:rPr>
              <a:t> di </a:t>
            </a:r>
            <a:r>
              <a:rPr lang="en-US" sz="2000" dirty="0" err="1">
                <a:solidFill>
                  <a:srgbClr val="0070C0"/>
                </a:solidFill>
              </a:rPr>
              <a:t>Singapura</a:t>
            </a:r>
            <a:r>
              <a:rPr lang="en-US" sz="2000" dirty="0">
                <a:solidFill>
                  <a:srgbClr val="0070C0"/>
                </a:solidFill>
              </a:rPr>
              <a:t>, </a:t>
            </a:r>
            <a:r>
              <a:rPr lang="en-US" sz="2000" dirty="0" err="1">
                <a:solidFill>
                  <a:srgbClr val="0070C0"/>
                </a:solidFill>
              </a:rPr>
              <a:t>dan</a:t>
            </a:r>
            <a:r>
              <a:rPr lang="en-US" sz="2000" dirty="0">
                <a:solidFill>
                  <a:srgbClr val="0070C0"/>
                </a:solidFill>
              </a:rPr>
              <a:t> </a:t>
            </a:r>
            <a:r>
              <a:rPr lang="en-US" sz="2000" dirty="0" err="1">
                <a:solidFill>
                  <a:srgbClr val="0070C0"/>
                </a:solidFill>
              </a:rPr>
              <a:t>pidato</a:t>
            </a:r>
            <a:r>
              <a:rPr lang="en-US" sz="2000" dirty="0">
                <a:solidFill>
                  <a:srgbClr val="0070C0"/>
                </a:solidFill>
              </a:rPr>
              <a:t> yang </a:t>
            </a:r>
            <a:r>
              <a:rPr lang="en-US" sz="2000" dirty="0" err="1">
                <a:solidFill>
                  <a:srgbClr val="0070C0"/>
                </a:solidFill>
              </a:rPr>
              <a:t>dilaporkan</a:t>
            </a:r>
            <a:r>
              <a:rPr lang="en-US" sz="2000" dirty="0">
                <a:solidFill>
                  <a:srgbClr val="0070C0"/>
                </a:solidFill>
              </a:rPr>
              <a:t> </a:t>
            </a:r>
            <a:r>
              <a:rPr lang="en-US" sz="2000" dirty="0" err="1">
                <a:solidFill>
                  <a:srgbClr val="0070C0"/>
                </a:solidFill>
              </a:rPr>
              <a:t>dalam</a:t>
            </a:r>
            <a:r>
              <a:rPr lang="en-US" sz="2000" dirty="0">
                <a:solidFill>
                  <a:srgbClr val="0070C0"/>
                </a:solidFill>
              </a:rPr>
              <a:t> </a:t>
            </a:r>
            <a:r>
              <a:rPr lang="en-US" sz="2000" i="1" dirty="0">
                <a:solidFill>
                  <a:srgbClr val="0070C0"/>
                </a:solidFill>
              </a:rPr>
              <a:t>The Straits Times</a:t>
            </a:r>
            <a:r>
              <a:rPr lang="en-US" sz="2000" dirty="0">
                <a:solidFill>
                  <a:srgbClr val="0070C0"/>
                </a:solidFill>
              </a:rPr>
              <a:t>, </a:t>
            </a:r>
            <a:r>
              <a:rPr lang="en-US" sz="2000" dirty="0" smtClean="0">
                <a:solidFill>
                  <a:srgbClr val="0070C0"/>
                </a:solidFill>
              </a:rPr>
              <a:t>31</a:t>
            </a:r>
            <a:r>
              <a:rPr lang="id-ID" sz="2000" dirty="0">
                <a:solidFill>
                  <a:srgbClr val="0070C0"/>
                </a:solidFill>
              </a:rPr>
              <a:t> </a:t>
            </a:r>
            <a:r>
              <a:rPr lang="en-US" sz="2000" dirty="0" err="1" smtClean="0">
                <a:solidFill>
                  <a:srgbClr val="0070C0"/>
                </a:solidFill>
              </a:rPr>
              <a:t>Juli</a:t>
            </a:r>
            <a:r>
              <a:rPr lang="en-US" sz="2000" dirty="0" smtClean="0">
                <a:solidFill>
                  <a:srgbClr val="0070C0"/>
                </a:solidFill>
              </a:rPr>
              <a:t> 1997</a:t>
            </a:r>
            <a:endParaRPr lang="id-ID" sz="2000" dirty="0">
              <a:solidFill>
                <a:srgbClr val="0070C0"/>
              </a:solidFill>
            </a:endParaRPr>
          </a:p>
        </p:txBody>
      </p:sp>
      <p:sp>
        <p:nvSpPr>
          <p:cNvPr id="8" name="TextBox 7"/>
          <p:cNvSpPr txBox="1"/>
          <p:nvPr/>
        </p:nvSpPr>
        <p:spPr>
          <a:xfrm>
            <a:off x="2195736" y="197327"/>
            <a:ext cx="5184576" cy="523220"/>
          </a:xfrm>
          <a:prstGeom prst="rect">
            <a:avLst/>
          </a:prstGeom>
          <a:noFill/>
        </p:spPr>
        <p:txBody>
          <a:bodyPr wrap="square" rtlCol="0">
            <a:spAutoFit/>
          </a:bodyPr>
          <a:lstStyle/>
          <a:p>
            <a:r>
              <a:rPr lang="id-ID" sz="2800" b="1" dirty="0" smtClean="0">
                <a:solidFill>
                  <a:schemeClr val="bg1"/>
                </a:solidFill>
              </a:rPr>
              <a:t>Apa Yang Dilakukan Negara lain</a:t>
            </a:r>
            <a:endParaRPr lang="id-ID" sz="2800" b="1" dirty="0">
              <a:solidFill>
                <a:schemeClr val="bg1"/>
              </a:solidFill>
            </a:endParaRPr>
          </a:p>
        </p:txBody>
      </p:sp>
    </p:spTree>
    <p:extLst>
      <p:ext uri="{BB962C8B-B14F-4D97-AF65-F5344CB8AC3E}">
        <p14:creationId xmlns:p14="http://schemas.microsoft.com/office/powerpoint/2010/main" val="4149073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304800" y="304800"/>
            <a:ext cx="8534400" cy="563231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a:t>CINA</a:t>
            </a:r>
            <a:endParaRPr lang="id-ID" dirty="0"/>
          </a:p>
          <a:p>
            <a:pPr marL="266700" indent="-266700" defTabSz="266700"/>
            <a:r>
              <a:rPr lang="en-US" dirty="0"/>
              <a:t>-	</a:t>
            </a:r>
            <a:r>
              <a:rPr lang="en-US" dirty="0" err="1"/>
              <a:t>Cina</a:t>
            </a:r>
            <a:r>
              <a:rPr lang="en-US" dirty="0"/>
              <a:t> </a:t>
            </a:r>
            <a:r>
              <a:rPr lang="en-US" dirty="0" err="1"/>
              <a:t>pada</a:t>
            </a:r>
            <a:r>
              <a:rPr lang="en-US" dirty="0"/>
              <a:t> </a:t>
            </a:r>
            <a:r>
              <a:rPr lang="en-US" dirty="0" err="1"/>
              <a:t>tahun</a:t>
            </a:r>
            <a:r>
              <a:rPr lang="en-US" dirty="0"/>
              <a:t> 1999 </a:t>
            </a:r>
            <a:r>
              <a:rPr lang="en-US" dirty="0" err="1"/>
              <a:t>hanya</a:t>
            </a:r>
            <a:r>
              <a:rPr lang="en-US" dirty="0"/>
              <a:t> </a:t>
            </a:r>
            <a:r>
              <a:rPr lang="en-US" dirty="0" err="1"/>
              <a:t>memiliki</a:t>
            </a:r>
            <a:r>
              <a:rPr lang="en-US" dirty="0"/>
              <a:t> 3 </a:t>
            </a:r>
            <a:r>
              <a:rPr lang="en-US" dirty="0" err="1"/>
              <a:t>juta</a:t>
            </a:r>
            <a:r>
              <a:rPr lang="en-US" dirty="0"/>
              <a:t> </a:t>
            </a:r>
            <a:r>
              <a:rPr lang="en-US" dirty="0" err="1"/>
              <a:t>rumah</a:t>
            </a:r>
            <a:r>
              <a:rPr lang="en-US" dirty="0"/>
              <a:t> yang </a:t>
            </a:r>
            <a:r>
              <a:rPr lang="en-US" dirty="0" err="1"/>
              <a:t>terhubung</a:t>
            </a:r>
            <a:r>
              <a:rPr lang="en-US" dirty="0"/>
              <a:t> </a:t>
            </a:r>
            <a:r>
              <a:rPr lang="en-US" dirty="0" err="1"/>
              <a:t>ke</a:t>
            </a:r>
            <a:r>
              <a:rPr lang="en-US" dirty="0"/>
              <a:t> internet, </a:t>
            </a:r>
            <a:r>
              <a:rPr lang="en-US" dirty="0" err="1"/>
              <a:t>tetapi</a:t>
            </a:r>
            <a:r>
              <a:rPr lang="en-US" dirty="0"/>
              <a:t> 310 </a:t>
            </a:r>
            <a:r>
              <a:rPr lang="en-US" dirty="0" err="1"/>
              <a:t>juta</a:t>
            </a:r>
            <a:r>
              <a:rPr lang="en-US" dirty="0"/>
              <a:t> </a:t>
            </a:r>
            <a:r>
              <a:rPr lang="en-US" dirty="0" err="1"/>
              <a:t>rumah</a:t>
            </a:r>
            <a:r>
              <a:rPr lang="en-US" dirty="0"/>
              <a:t> </a:t>
            </a:r>
            <a:r>
              <a:rPr lang="en-US" dirty="0" err="1"/>
              <a:t>memiliki</a:t>
            </a:r>
            <a:r>
              <a:rPr lang="en-US" dirty="0"/>
              <a:t> </a:t>
            </a:r>
            <a:r>
              <a:rPr lang="en-US" dirty="0" err="1" smtClean="0"/>
              <a:t>televisi</a:t>
            </a:r>
            <a:r>
              <a:rPr lang="id-ID" dirty="0" smtClean="0"/>
              <a:t>.</a:t>
            </a:r>
            <a:endParaRPr lang="id-ID" dirty="0"/>
          </a:p>
          <a:p>
            <a:pPr marL="266700" indent="-266700">
              <a:tabLst>
                <a:tab pos="266700" algn="l"/>
              </a:tabLst>
            </a:pPr>
            <a:r>
              <a:rPr lang="en-US" dirty="0"/>
              <a:t>-	</a:t>
            </a:r>
            <a:r>
              <a:rPr lang="en-US" dirty="0" err="1"/>
              <a:t>Saat</a:t>
            </a:r>
            <a:r>
              <a:rPr lang="en-US" dirty="0"/>
              <a:t> </a:t>
            </a:r>
            <a:r>
              <a:rPr lang="en-US" dirty="0" err="1"/>
              <a:t>ini</a:t>
            </a:r>
            <a:r>
              <a:rPr lang="en-US" dirty="0"/>
              <a:t> </a:t>
            </a:r>
            <a:r>
              <a:rPr lang="en-US" dirty="0" err="1"/>
              <a:t>keluarga</a:t>
            </a:r>
            <a:r>
              <a:rPr lang="en-US" dirty="0"/>
              <a:t> </a:t>
            </a:r>
            <a:r>
              <a:rPr lang="en-US" dirty="0" err="1"/>
              <a:t>terkaya</a:t>
            </a:r>
            <a:r>
              <a:rPr lang="en-US" dirty="0"/>
              <a:t> </a:t>
            </a:r>
            <a:r>
              <a:rPr lang="en-US" dirty="0" err="1"/>
              <a:t>Hongkong</a:t>
            </a:r>
            <a:r>
              <a:rPr lang="en-US" dirty="0"/>
              <a:t> (Richard Li) </a:t>
            </a:r>
            <a:r>
              <a:rPr lang="en-US" dirty="0" err="1"/>
              <a:t>dan</a:t>
            </a:r>
            <a:r>
              <a:rPr lang="en-US" dirty="0"/>
              <a:t> Intel </a:t>
            </a:r>
            <a:r>
              <a:rPr lang="en-US" dirty="0" err="1"/>
              <a:t>bergabung</a:t>
            </a:r>
            <a:r>
              <a:rPr lang="en-US" dirty="0"/>
              <a:t> </a:t>
            </a:r>
            <a:r>
              <a:rPr lang="en-US" dirty="0" err="1"/>
              <a:t>menjadi</a:t>
            </a:r>
            <a:r>
              <a:rPr lang="en-US" dirty="0"/>
              <a:t> </a:t>
            </a:r>
            <a:r>
              <a:rPr lang="en-US" dirty="0" err="1"/>
              <a:t>sebuah</a:t>
            </a:r>
            <a:r>
              <a:rPr lang="en-US" dirty="0"/>
              <a:t> </a:t>
            </a:r>
            <a:r>
              <a:rPr lang="en-US" dirty="0" err="1"/>
              <a:t>perusahaan</a:t>
            </a:r>
            <a:r>
              <a:rPr lang="en-US" dirty="0"/>
              <a:t> </a:t>
            </a:r>
            <a:r>
              <a:rPr lang="en-US" dirty="0" err="1"/>
              <a:t>raksasa</a:t>
            </a:r>
            <a:r>
              <a:rPr lang="en-US" dirty="0"/>
              <a:t> </a:t>
            </a:r>
            <a:r>
              <a:rPr lang="en-US" dirty="0" err="1" smtClean="0"/>
              <a:t>televisi</a:t>
            </a:r>
            <a:r>
              <a:rPr lang="en-US" dirty="0" smtClean="0"/>
              <a:t>/internet</a:t>
            </a:r>
            <a:r>
              <a:rPr lang="id-ID" dirty="0" smtClean="0"/>
              <a:t>.</a:t>
            </a:r>
            <a:endParaRPr lang="id-ID" dirty="0"/>
          </a:p>
          <a:p>
            <a:pPr marL="266700" indent="-266700" defTabSz="266700"/>
            <a:r>
              <a:rPr lang="en-US" dirty="0"/>
              <a:t>-	</a:t>
            </a:r>
            <a:r>
              <a:rPr lang="en-US" dirty="0" err="1"/>
              <a:t>Ini</a:t>
            </a:r>
            <a:r>
              <a:rPr lang="en-US" dirty="0"/>
              <a:t> </a:t>
            </a:r>
            <a:r>
              <a:rPr lang="en-US" dirty="0" err="1"/>
              <a:t>akan</a:t>
            </a:r>
            <a:r>
              <a:rPr lang="en-US" dirty="0"/>
              <a:t> </a:t>
            </a:r>
            <a:r>
              <a:rPr lang="en-US" dirty="0" err="1"/>
              <a:t>mengubah</a:t>
            </a:r>
            <a:r>
              <a:rPr lang="en-US" dirty="0"/>
              <a:t> </a:t>
            </a:r>
            <a:r>
              <a:rPr lang="en-US" dirty="0" err="1"/>
              <a:t>jutaan</a:t>
            </a:r>
            <a:r>
              <a:rPr lang="en-US" dirty="0"/>
              <a:t> </a:t>
            </a:r>
            <a:r>
              <a:rPr lang="en-US" dirty="0" err="1"/>
              <a:t>televisi</a:t>
            </a:r>
            <a:r>
              <a:rPr lang="en-US" dirty="0"/>
              <a:t> </a:t>
            </a:r>
            <a:r>
              <a:rPr lang="en-US" dirty="0" err="1"/>
              <a:t>menjadi</a:t>
            </a:r>
            <a:r>
              <a:rPr lang="en-US" dirty="0"/>
              <a:t> </a:t>
            </a:r>
            <a:r>
              <a:rPr lang="en-US" dirty="0" err="1"/>
              <a:t>komputer-jaringan</a:t>
            </a:r>
            <a:r>
              <a:rPr lang="en-US" dirty="0"/>
              <a:t> </a:t>
            </a:r>
            <a:r>
              <a:rPr lang="en-US" dirty="0" err="1"/>
              <a:t>berharga</a:t>
            </a:r>
            <a:r>
              <a:rPr lang="en-US" dirty="0"/>
              <a:t> </a:t>
            </a:r>
            <a:r>
              <a:rPr lang="en-US" dirty="0" err="1"/>
              <a:t>murah</a:t>
            </a:r>
            <a:endParaRPr lang="id-ID" dirty="0"/>
          </a:p>
          <a:p>
            <a:pPr marL="266700" indent="-266700" defTabSz="266700"/>
            <a:r>
              <a:rPr lang="en-US" dirty="0"/>
              <a:t>-	</a:t>
            </a:r>
            <a:r>
              <a:rPr lang="en-US" dirty="0" err="1"/>
              <a:t>Jadi</a:t>
            </a:r>
            <a:r>
              <a:rPr lang="en-US" dirty="0"/>
              <a:t>, </a:t>
            </a:r>
            <a:r>
              <a:rPr lang="en-US" dirty="0" err="1"/>
              <a:t>ratusan</a:t>
            </a:r>
            <a:r>
              <a:rPr lang="en-US" dirty="0"/>
              <a:t> </a:t>
            </a:r>
            <a:r>
              <a:rPr lang="en-US" dirty="0" err="1"/>
              <a:t>juta</a:t>
            </a:r>
            <a:r>
              <a:rPr lang="en-US" dirty="0"/>
              <a:t> </a:t>
            </a:r>
            <a:r>
              <a:rPr lang="en-US" dirty="0" err="1"/>
              <a:t>penduduk</a:t>
            </a:r>
            <a:r>
              <a:rPr lang="en-US" dirty="0"/>
              <a:t> Asia, di </a:t>
            </a:r>
            <a:r>
              <a:rPr lang="en-US" dirty="0" err="1"/>
              <a:t>rumah-rumah</a:t>
            </a:r>
            <a:r>
              <a:rPr lang="en-US" dirty="0"/>
              <a:t> </a:t>
            </a:r>
            <a:r>
              <a:rPr lang="en-US" dirty="0" err="1"/>
              <a:t>miskin</a:t>
            </a:r>
            <a:r>
              <a:rPr lang="en-US" dirty="0"/>
              <a:t> </a:t>
            </a:r>
            <a:r>
              <a:rPr lang="en-US" dirty="0" err="1"/>
              <a:t>sekalipun</a:t>
            </a:r>
            <a:r>
              <a:rPr lang="en-US" dirty="0"/>
              <a:t>, </a:t>
            </a:r>
            <a:r>
              <a:rPr lang="en-US" dirty="0" err="1"/>
              <a:t>akan</a:t>
            </a:r>
            <a:r>
              <a:rPr lang="en-US" dirty="0"/>
              <a:t> </a:t>
            </a:r>
            <a:r>
              <a:rPr lang="en-US" dirty="0" err="1"/>
              <a:t>dapat</a:t>
            </a:r>
            <a:r>
              <a:rPr lang="en-US" dirty="0"/>
              <a:t> </a:t>
            </a:r>
            <a:r>
              <a:rPr lang="en-US" dirty="0" err="1"/>
              <a:t>mengakses</a:t>
            </a:r>
            <a:r>
              <a:rPr lang="en-US" dirty="0"/>
              <a:t> e- mail, World Wide Web, </a:t>
            </a:r>
            <a:r>
              <a:rPr lang="en-US" dirty="0" err="1"/>
              <a:t>dan</a:t>
            </a:r>
            <a:r>
              <a:rPr lang="en-US" dirty="0"/>
              <a:t> </a:t>
            </a:r>
            <a:r>
              <a:rPr lang="en-US" i="1" dirty="0" err="1"/>
              <a:t>pembelajaran</a:t>
            </a:r>
            <a:r>
              <a:rPr lang="en-US" i="1" dirty="0"/>
              <a:t> </a:t>
            </a:r>
            <a:r>
              <a:rPr lang="en-US" i="1" dirty="0" err="1"/>
              <a:t>jarak</a:t>
            </a:r>
            <a:r>
              <a:rPr lang="en-US" i="1" dirty="0"/>
              <a:t> </a:t>
            </a:r>
            <a:r>
              <a:rPr lang="en-US" i="1" dirty="0" err="1" smtClean="0"/>
              <a:t>jauh</a:t>
            </a:r>
            <a:r>
              <a:rPr lang="id-ID" i="1" dirty="0" smtClean="0"/>
              <a:t>.</a:t>
            </a:r>
            <a:endParaRPr lang="id-ID" dirty="0"/>
          </a:p>
          <a:p>
            <a:pPr marL="266700" indent="-266700" defTabSz="266700"/>
            <a:r>
              <a:rPr lang="en-US" dirty="0"/>
              <a:t>-	</a:t>
            </a:r>
            <a:r>
              <a:rPr lang="en-US" dirty="0" err="1"/>
              <a:t>Proyek</a:t>
            </a:r>
            <a:r>
              <a:rPr lang="en-US" dirty="0"/>
              <a:t> </a:t>
            </a:r>
            <a:r>
              <a:rPr lang="en-US" dirty="0" err="1"/>
              <a:t>tersebut</a:t>
            </a:r>
            <a:r>
              <a:rPr lang="en-US" dirty="0"/>
              <a:t> </a:t>
            </a:r>
            <a:r>
              <a:rPr lang="en-US" dirty="0" err="1"/>
              <a:t>akan</a:t>
            </a:r>
            <a:r>
              <a:rPr lang="en-US" dirty="0"/>
              <a:t> </a:t>
            </a:r>
            <a:r>
              <a:rPr lang="en-US" dirty="0" err="1"/>
              <a:t>mencakup</a:t>
            </a:r>
            <a:r>
              <a:rPr lang="en-US" dirty="0"/>
              <a:t> </a:t>
            </a:r>
            <a:r>
              <a:rPr lang="en-US" i="1" dirty="0"/>
              <a:t>voicemail </a:t>
            </a:r>
            <a:r>
              <a:rPr lang="en-US" dirty="0" err="1"/>
              <a:t>bagi</a:t>
            </a:r>
            <a:r>
              <a:rPr lang="en-US" dirty="0"/>
              <a:t> </a:t>
            </a:r>
            <a:r>
              <a:rPr lang="en-US" dirty="0" err="1"/>
              <a:t>sebagian</a:t>
            </a:r>
            <a:r>
              <a:rPr lang="en-US" dirty="0"/>
              <a:t> </a:t>
            </a:r>
            <a:r>
              <a:rPr lang="en-US" dirty="0" err="1"/>
              <a:t>besar</a:t>
            </a:r>
            <a:r>
              <a:rPr lang="en-US" dirty="0"/>
              <a:t> </a:t>
            </a:r>
            <a:r>
              <a:rPr lang="en-US" dirty="0" err="1"/>
              <a:t>penduduk</a:t>
            </a:r>
            <a:r>
              <a:rPr lang="en-US" dirty="0"/>
              <a:t> Asia yang </a:t>
            </a:r>
            <a:r>
              <a:rPr lang="en-US" dirty="0" err="1" smtClean="0"/>
              <a:t>tidak</a:t>
            </a:r>
            <a:r>
              <a:rPr lang="id-ID" dirty="0"/>
              <a:t> </a:t>
            </a:r>
            <a:r>
              <a:rPr lang="en-US" dirty="0" err="1" smtClean="0"/>
              <a:t>dapat</a:t>
            </a:r>
            <a:r>
              <a:rPr lang="en-US" dirty="0" smtClean="0"/>
              <a:t> </a:t>
            </a:r>
            <a:r>
              <a:rPr lang="en-US" dirty="0" err="1"/>
              <a:t>mengetik</a:t>
            </a:r>
            <a:r>
              <a:rPr lang="en-US" dirty="0"/>
              <a:t> </a:t>
            </a:r>
            <a:r>
              <a:rPr lang="en-US" dirty="0" err="1"/>
              <a:t>karena</a:t>
            </a:r>
            <a:r>
              <a:rPr lang="en-US" dirty="0"/>
              <a:t> </a:t>
            </a:r>
            <a:r>
              <a:rPr lang="en-US" dirty="0" err="1"/>
              <a:t>mereka</a:t>
            </a:r>
            <a:r>
              <a:rPr lang="en-US" dirty="0"/>
              <a:t> </a:t>
            </a:r>
            <a:r>
              <a:rPr lang="en-US" dirty="0" err="1"/>
              <a:t>hanya</a:t>
            </a:r>
            <a:r>
              <a:rPr lang="en-US" dirty="0"/>
              <a:t> </a:t>
            </a:r>
            <a:r>
              <a:rPr lang="en-US" dirty="0" err="1"/>
              <a:t>dapat</a:t>
            </a:r>
            <a:r>
              <a:rPr lang="en-US" dirty="0"/>
              <a:t> </a:t>
            </a:r>
            <a:r>
              <a:rPr lang="en-US" dirty="0" err="1"/>
              <a:t>menulis</a:t>
            </a:r>
            <a:r>
              <a:rPr lang="en-US" dirty="0"/>
              <a:t> </a:t>
            </a:r>
            <a:r>
              <a:rPr lang="en-US" dirty="0" err="1"/>
              <a:t>dalam</a:t>
            </a:r>
            <a:r>
              <a:rPr lang="en-US" dirty="0"/>
              <a:t> </a:t>
            </a:r>
            <a:r>
              <a:rPr lang="en-US" dirty="0" err="1"/>
              <a:t>bentuk</a:t>
            </a:r>
            <a:r>
              <a:rPr lang="en-US" dirty="0"/>
              <a:t> ideogram </a:t>
            </a:r>
            <a:r>
              <a:rPr lang="en-US" dirty="0" err="1"/>
              <a:t>atau</a:t>
            </a:r>
            <a:r>
              <a:rPr lang="en-US" dirty="0"/>
              <a:t> </a:t>
            </a:r>
            <a:r>
              <a:rPr lang="en-US" dirty="0" err="1" smtClean="0"/>
              <a:t>fonogram</a:t>
            </a:r>
            <a:r>
              <a:rPr lang="id-ID" dirty="0" smtClean="0"/>
              <a:t>.</a:t>
            </a:r>
          </a:p>
          <a:p>
            <a:pPr marL="266700" defTabSz="266700"/>
            <a:r>
              <a:rPr lang="id-ID" dirty="0">
                <a:solidFill>
                  <a:srgbClr val="0070C0"/>
                </a:solidFill>
              </a:rPr>
              <a:t>(</a:t>
            </a:r>
            <a:r>
              <a:rPr lang="en-US" dirty="0" err="1" smtClean="0">
                <a:solidFill>
                  <a:srgbClr val="0070C0"/>
                </a:solidFill>
              </a:rPr>
              <a:t>Diambil</a:t>
            </a:r>
            <a:r>
              <a:rPr lang="en-US" dirty="0" smtClean="0">
                <a:solidFill>
                  <a:srgbClr val="0070C0"/>
                </a:solidFill>
              </a:rPr>
              <a:t> </a:t>
            </a:r>
            <a:r>
              <a:rPr lang="en-US" dirty="0" err="1">
                <a:solidFill>
                  <a:srgbClr val="0070C0"/>
                </a:solidFill>
              </a:rPr>
              <a:t>dari</a:t>
            </a:r>
            <a:r>
              <a:rPr lang="en-US" dirty="0">
                <a:solidFill>
                  <a:srgbClr val="0070C0"/>
                </a:solidFill>
              </a:rPr>
              <a:t> </a:t>
            </a:r>
            <a:r>
              <a:rPr lang="en-US" dirty="0" err="1">
                <a:solidFill>
                  <a:srgbClr val="0070C0"/>
                </a:solidFill>
              </a:rPr>
              <a:t>artikel</a:t>
            </a:r>
            <a:r>
              <a:rPr lang="en-US" dirty="0">
                <a:solidFill>
                  <a:srgbClr val="0070C0"/>
                </a:solidFill>
              </a:rPr>
              <a:t> Douglas C. McGill, “Empire of the Son” </a:t>
            </a:r>
            <a:r>
              <a:rPr lang="en-US" dirty="0" err="1">
                <a:solidFill>
                  <a:srgbClr val="0070C0"/>
                </a:solidFill>
              </a:rPr>
              <a:t>dalam</a:t>
            </a:r>
            <a:r>
              <a:rPr lang="en-US" dirty="0">
                <a:solidFill>
                  <a:srgbClr val="0070C0"/>
                </a:solidFill>
              </a:rPr>
              <a:t> </a:t>
            </a:r>
            <a:r>
              <a:rPr lang="en-US" dirty="0" err="1">
                <a:solidFill>
                  <a:srgbClr val="0070C0"/>
                </a:solidFill>
              </a:rPr>
              <a:t>majalah</a:t>
            </a:r>
            <a:r>
              <a:rPr lang="en-US" dirty="0">
                <a:solidFill>
                  <a:srgbClr val="0070C0"/>
                </a:solidFill>
              </a:rPr>
              <a:t> </a:t>
            </a:r>
            <a:r>
              <a:rPr lang="en-US" i="1" dirty="0">
                <a:solidFill>
                  <a:srgbClr val="0070C0"/>
                </a:solidFill>
              </a:rPr>
              <a:t>Wired</a:t>
            </a:r>
            <a:r>
              <a:rPr lang="en-US" dirty="0">
                <a:solidFill>
                  <a:srgbClr val="0070C0"/>
                </a:solidFill>
              </a:rPr>
              <a:t>, </a:t>
            </a:r>
            <a:r>
              <a:rPr lang="en-US" dirty="0" err="1">
                <a:solidFill>
                  <a:srgbClr val="0070C0"/>
                </a:solidFill>
              </a:rPr>
              <a:t>dan</a:t>
            </a:r>
            <a:r>
              <a:rPr lang="en-US" dirty="0">
                <a:solidFill>
                  <a:srgbClr val="0070C0"/>
                </a:solidFill>
              </a:rPr>
              <a:t> </a:t>
            </a:r>
            <a:r>
              <a:rPr lang="en-US" dirty="0" err="1">
                <a:solidFill>
                  <a:srgbClr val="0070C0"/>
                </a:solidFill>
              </a:rPr>
              <a:t>dikutip</a:t>
            </a:r>
            <a:r>
              <a:rPr lang="en-US" dirty="0">
                <a:solidFill>
                  <a:srgbClr val="0070C0"/>
                </a:solidFill>
              </a:rPr>
              <a:t> </a:t>
            </a:r>
            <a:r>
              <a:rPr lang="en-US" dirty="0" err="1">
                <a:solidFill>
                  <a:srgbClr val="0070C0"/>
                </a:solidFill>
              </a:rPr>
              <a:t>dari</a:t>
            </a:r>
            <a:r>
              <a:rPr lang="en-US" dirty="0">
                <a:solidFill>
                  <a:srgbClr val="0070C0"/>
                </a:solidFill>
              </a:rPr>
              <a:t> </a:t>
            </a:r>
            <a:r>
              <a:rPr lang="en-US" dirty="0" err="1">
                <a:solidFill>
                  <a:srgbClr val="0070C0"/>
                </a:solidFill>
              </a:rPr>
              <a:t>Avram</a:t>
            </a:r>
            <a:r>
              <a:rPr lang="en-US" dirty="0">
                <a:solidFill>
                  <a:srgbClr val="0070C0"/>
                </a:solidFill>
              </a:rPr>
              <a:t> Miller, </a:t>
            </a:r>
            <a:r>
              <a:rPr lang="en-US" dirty="0" err="1">
                <a:solidFill>
                  <a:srgbClr val="0070C0"/>
                </a:solidFill>
              </a:rPr>
              <a:t>kepala</a:t>
            </a:r>
            <a:r>
              <a:rPr lang="en-US" dirty="0">
                <a:solidFill>
                  <a:srgbClr val="0070C0"/>
                </a:solidFill>
              </a:rPr>
              <a:t> </a:t>
            </a:r>
            <a:r>
              <a:rPr lang="en-US" dirty="0" err="1">
                <a:solidFill>
                  <a:srgbClr val="0070C0"/>
                </a:solidFill>
              </a:rPr>
              <a:t>pengembangan</a:t>
            </a:r>
            <a:r>
              <a:rPr lang="en-US" dirty="0">
                <a:solidFill>
                  <a:srgbClr val="0070C0"/>
                </a:solidFill>
              </a:rPr>
              <a:t> </a:t>
            </a:r>
            <a:r>
              <a:rPr lang="en-US" dirty="0" err="1">
                <a:solidFill>
                  <a:srgbClr val="0070C0"/>
                </a:solidFill>
              </a:rPr>
              <a:t>bisnis</a:t>
            </a:r>
            <a:r>
              <a:rPr lang="en-US" dirty="0">
                <a:solidFill>
                  <a:srgbClr val="0070C0"/>
                </a:solidFill>
              </a:rPr>
              <a:t> </a:t>
            </a:r>
            <a:r>
              <a:rPr lang="en-US" dirty="0" smtClean="0">
                <a:solidFill>
                  <a:srgbClr val="0070C0"/>
                </a:solidFill>
              </a:rPr>
              <a:t>Intel</a:t>
            </a:r>
            <a:r>
              <a:rPr lang="id-ID" dirty="0" smtClean="0">
                <a:solidFill>
                  <a:srgbClr val="0070C0"/>
                </a:solidFill>
              </a:rPr>
              <a:t>)</a:t>
            </a:r>
          </a:p>
          <a:p>
            <a:endParaRPr lang="id-ID" dirty="0"/>
          </a:p>
          <a:p>
            <a:r>
              <a:rPr lang="en-US" b="1" dirty="0"/>
              <a:t>AMERIKA SERIKAT</a:t>
            </a:r>
            <a:endParaRPr lang="id-ID" dirty="0"/>
          </a:p>
          <a:p>
            <a:pPr algn="just"/>
            <a:r>
              <a:rPr lang="en-US" dirty="0" err="1"/>
              <a:t>Pemerintah</a:t>
            </a:r>
            <a:r>
              <a:rPr lang="en-US" dirty="0"/>
              <a:t> </a:t>
            </a:r>
            <a:r>
              <a:rPr lang="en-US" dirty="0" err="1"/>
              <a:t>merekomendasikan</a:t>
            </a:r>
            <a:r>
              <a:rPr lang="en-US" dirty="0"/>
              <a:t> </a:t>
            </a:r>
            <a:r>
              <a:rPr lang="en-US" dirty="0" err="1"/>
              <a:t>sedikitnya</a:t>
            </a:r>
            <a:r>
              <a:rPr lang="en-US" dirty="0"/>
              <a:t> 5% </a:t>
            </a:r>
            <a:r>
              <a:rPr lang="en-US" dirty="0" err="1"/>
              <a:t>dari</a:t>
            </a:r>
            <a:r>
              <a:rPr lang="en-US" dirty="0"/>
              <a:t> </a:t>
            </a:r>
            <a:r>
              <a:rPr lang="en-US" dirty="0" err="1"/>
              <a:t>anggaran</a:t>
            </a:r>
            <a:r>
              <a:rPr lang="en-US" dirty="0"/>
              <a:t> </a:t>
            </a:r>
            <a:r>
              <a:rPr lang="en-US" dirty="0" err="1"/>
              <a:t>belanja</a:t>
            </a:r>
            <a:r>
              <a:rPr lang="en-US" dirty="0"/>
              <a:t> </a:t>
            </a:r>
            <a:r>
              <a:rPr lang="en-US" i="1" dirty="0"/>
              <a:t>public schools </a:t>
            </a:r>
            <a:r>
              <a:rPr lang="en-US" dirty="0"/>
              <a:t>K-12 (SMA</a:t>
            </a:r>
            <a:r>
              <a:rPr lang="en-US" dirty="0" smtClean="0"/>
              <a:t>),</a:t>
            </a:r>
            <a:r>
              <a:rPr lang="id-ID" dirty="0"/>
              <a:t> </a:t>
            </a:r>
            <a:r>
              <a:rPr lang="en-US" dirty="0" err="1" smtClean="0"/>
              <a:t>hampir</a:t>
            </a:r>
            <a:r>
              <a:rPr lang="en-US" dirty="0" smtClean="0"/>
              <a:t> </a:t>
            </a:r>
            <a:r>
              <a:rPr lang="en-US" dirty="0"/>
              <a:t>US$ 13 </a:t>
            </a:r>
            <a:r>
              <a:rPr lang="en-US" dirty="0" err="1"/>
              <a:t>milyar</a:t>
            </a:r>
            <a:r>
              <a:rPr lang="en-US" dirty="0"/>
              <a:t> per </a:t>
            </a:r>
            <a:r>
              <a:rPr lang="en-US" dirty="0" err="1"/>
              <a:t>tahun</a:t>
            </a:r>
            <a:r>
              <a:rPr lang="en-US" dirty="0"/>
              <a:t> </a:t>
            </a:r>
            <a:r>
              <a:rPr lang="en-US" dirty="0" err="1"/>
              <a:t>pada</a:t>
            </a:r>
            <a:r>
              <a:rPr lang="en-US" dirty="0"/>
              <a:t> </a:t>
            </a:r>
            <a:r>
              <a:rPr lang="en-US" dirty="0" err="1"/>
              <a:t>harga</a:t>
            </a:r>
            <a:r>
              <a:rPr lang="en-US" dirty="0"/>
              <a:t> </a:t>
            </a:r>
            <a:r>
              <a:rPr lang="en-US" dirty="0" err="1"/>
              <a:t>konstan</a:t>
            </a:r>
            <a:r>
              <a:rPr lang="en-US" dirty="0"/>
              <a:t> </a:t>
            </a:r>
            <a:r>
              <a:rPr lang="en-US" dirty="0" err="1"/>
              <a:t>dolar</a:t>
            </a:r>
            <a:r>
              <a:rPr lang="en-US" dirty="0"/>
              <a:t> 1996), </a:t>
            </a:r>
            <a:r>
              <a:rPr lang="en-US" dirty="0" err="1"/>
              <a:t>dibelanjakan</a:t>
            </a:r>
            <a:r>
              <a:rPr lang="en-US" dirty="0"/>
              <a:t> </a:t>
            </a:r>
            <a:r>
              <a:rPr lang="en-US" dirty="0" err="1"/>
              <a:t>untuk</a:t>
            </a:r>
            <a:r>
              <a:rPr lang="en-US" dirty="0"/>
              <a:t> </a:t>
            </a:r>
            <a:r>
              <a:rPr lang="en-US" dirty="0" err="1"/>
              <a:t>pengeluaran</a:t>
            </a:r>
            <a:r>
              <a:rPr lang="en-US" dirty="0"/>
              <a:t> yang </a:t>
            </a:r>
            <a:r>
              <a:rPr lang="en-US" dirty="0" err="1"/>
              <a:t>terkait</a:t>
            </a:r>
            <a:r>
              <a:rPr lang="en-US" dirty="0"/>
              <a:t> </a:t>
            </a:r>
            <a:r>
              <a:rPr lang="en-US" dirty="0" err="1"/>
              <a:t>dengan</a:t>
            </a:r>
            <a:r>
              <a:rPr lang="en-US" dirty="0"/>
              <a:t> </a:t>
            </a:r>
            <a:r>
              <a:rPr lang="en-US" dirty="0" err="1" smtClean="0"/>
              <a:t>teknologi</a:t>
            </a:r>
            <a:r>
              <a:rPr lang="id-ID" dirty="0" smtClean="0"/>
              <a:t>.</a:t>
            </a:r>
          </a:p>
          <a:p>
            <a:pPr algn="just"/>
            <a:endParaRPr lang="id-ID" dirty="0">
              <a:solidFill>
                <a:srgbClr val="0070C0"/>
              </a:solidFill>
            </a:endParaRPr>
          </a:p>
          <a:p>
            <a:r>
              <a:rPr lang="en-US" dirty="0">
                <a:solidFill>
                  <a:srgbClr val="0070C0"/>
                </a:solidFill>
              </a:rPr>
              <a:t>(</a:t>
            </a:r>
            <a:r>
              <a:rPr lang="en-US" dirty="0" err="1">
                <a:solidFill>
                  <a:srgbClr val="0070C0"/>
                </a:solidFill>
              </a:rPr>
              <a:t>Dikutip</a:t>
            </a:r>
            <a:r>
              <a:rPr lang="en-US" dirty="0">
                <a:solidFill>
                  <a:srgbClr val="0070C0"/>
                </a:solidFill>
              </a:rPr>
              <a:t> </a:t>
            </a:r>
            <a:r>
              <a:rPr lang="en-US" dirty="0" err="1">
                <a:solidFill>
                  <a:srgbClr val="0070C0"/>
                </a:solidFill>
              </a:rPr>
              <a:t>oleh</a:t>
            </a:r>
            <a:r>
              <a:rPr lang="en-US" dirty="0">
                <a:solidFill>
                  <a:srgbClr val="0070C0"/>
                </a:solidFill>
              </a:rPr>
              <a:t> Thomas C. Reeves [1998] </a:t>
            </a:r>
            <a:r>
              <a:rPr lang="en-US" dirty="0" err="1">
                <a:solidFill>
                  <a:srgbClr val="0070C0"/>
                </a:solidFill>
              </a:rPr>
              <a:t>dari</a:t>
            </a:r>
            <a:r>
              <a:rPr lang="en-US" dirty="0">
                <a:solidFill>
                  <a:srgbClr val="0070C0"/>
                </a:solidFill>
              </a:rPr>
              <a:t> Presidential Report, USA</a:t>
            </a:r>
            <a:r>
              <a:rPr lang="en-US" dirty="0" smtClean="0">
                <a:solidFill>
                  <a:srgbClr val="0070C0"/>
                </a:solidFill>
              </a:rPr>
              <a:t>)</a:t>
            </a:r>
            <a:endParaRPr lang="id-ID" dirty="0">
              <a:solidFill>
                <a:srgbClr val="0070C0"/>
              </a:solidFill>
            </a:endParaRPr>
          </a:p>
        </p:txBody>
      </p:sp>
    </p:spTree>
    <p:extLst>
      <p:ext uri="{BB962C8B-B14F-4D97-AF65-F5344CB8AC3E}">
        <p14:creationId xmlns:p14="http://schemas.microsoft.com/office/powerpoint/2010/main" val="3924305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447800"/>
            <a:ext cx="7924800" cy="1754326"/>
          </a:xfrm>
          <a:prstGeom prst="rect">
            <a:avLst/>
          </a:prstGeom>
          <a:noFill/>
        </p:spPr>
        <p:txBody>
          <a:bodyPr wrap="square" rtlCol="0">
            <a:spAutoFit/>
          </a:bodyPr>
          <a:lstStyle/>
          <a:p>
            <a:pPr algn="ctr"/>
            <a:r>
              <a:rPr lang="id-ID" sz="5400" dirty="0" smtClean="0"/>
              <a:t>BERAPA BESAR YANG KITA INVESTASIKAN</a:t>
            </a:r>
            <a:endParaRPr lang="id-ID" sz="5400" dirty="0"/>
          </a:p>
        </p:txBody>
      </p:sp>
      <p:pic>
        <p:nvPicPr>
          <p:cNvPr id="3" name="Picture 2" descr="Image result for TIK"/>
          <p:cNvPicPr/>
          <p:nvPr/>
        </p:nvPicPr>
        <p:blipFill>
          <a:blip r:embed="rId2">
            <a:extLst>
              <a:ext uri="{28A0092B-C50C-407E-A947-70E740481C1C}">
                <a14:useLocalDpi xmlns:a14="http://schemas.microsoft.com/office/drawing/2010/main" val="0"/>
              </a:ext>
            </a:extLst>
          </a:blip>
          <a:srcRect/>
          <a:stretch>
            <a:fillRect/>
          </a:stretch>
        </p:blipFill>
        <p:spPr bwMode="auto">
          <a:xfrm>
            <a:off x="2708592" y="3214826"/>
            <a:ext cx="3777615" cy="3215005"/>
          </a:xfrm>
          <a:prstGeom prst="rect">
            <a:avLst/>
          </a:prstGeom>
          <a:noFill/>
          <a:ln>
            <a:noFill/>
          </a:ln>
        </p:spPr>
      </p:pic>
    </p:spTree>
    <p:extLst>
      <p:ext uri="{BB962C8B-B14F-4D97-AF65-F5344CB8AC3E}">
        <p14:creationId xmlns:p14="http://schemas.microsoft.com/office/powerpoint/2010/main" val="609840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745875"/>
            <a:ext cx="7924800" cy="1446550"/>
          </a:xfrm>
          <a:prstGeom prst="rect">
            <a:avLst/>
          </a:prstGeom>
          <a:noFill/>
        </p:spPr>
        <p:txBody>
          <a:bodyPr wrap="square" rtlCol="0">
            <a:spAutoFit/>
          </a:bodyPr>
          <a:lstStyle/>
          <a:p>
            <a:pPr algn="ctr"/>
            <a:r>
              <a:rPr lang="id-ID" sz="4400" b="1" dirty="0" smtClean="0"/>
              <a:t>APA TANTANGAN KITA MEMASUKI ABAD XXI DAN MEA</a:t>
            </a:r>
            <a:endParaRPr lang="id-ID" sz="4400" b="1" dirty="0"/>
          </a:p>
        </p:txBody>
      </p:sp>
      <p:pic>
        <p:nvPicPr>
          <p:cNvPr id="4" name="Picture 3" descr="Image result for TIK"/>
          <p:cNvPicPr/>
          <p:nvPr/>
        </p:nvPicPr>
        <p:blipFill>
          <a:blip r:embed="rId2">
            <a:extLst>
              <a:ext uri="{28A0092B-C50C-407E-A947-70E740481C1C}">
                <a14:useLocalDpi xmlns:a14="http://schemas.microsoft.com/office/drawing/2010/main" val="0"/>
              </a:ext>
            </a:extLst>
          </a:blip>
          <a:srcRect/>
          <a:stretch>
            <a:fillRect/>
          </a:stretch>
        </p:blipFill>
        <p:spPr bwMode="auto">
          <a:xfrm>
            <a:off x="2971800" y="838200"/>
            <a:ext cx="2971800" cy="2362200"/>
          </a:xfrm>
          <a:prstGeom prst="rect">
            <a:avLst/>
          </a:prstGeom>
          <a:noFill/>
          <a:ln>
            <a:noFill/>
          </a:ln>
        </p:spPr>
      </p:pic>
    </p:spTree>
    <p:extLst>
      <p:ext uri="{BB962C8B-B14F-4D97-AF65-F5344CB8AC3E}">
        <p14:creationId xmlns:p14="http://schemas.microsoft.com/office/powerpoint/2010/main" val="421498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14372363"/>
              </p:ext>
            </p:extLst>
          </p:nvPr>
        </p:nvGraphicFramePr>
        <p:xfrm>
          <a:off x="3275856" y="1484784"/>
          <a:ext cx="5486400" cy="1010920"/>
        </p:xfrm>
        <a:graphic>
          <a:graphicData uri="http://schemas.openxmlformats.org/drawingml/2006/table">
            <a:tbl>
              <a:tblPr firstRow="1" bandRow="1">
                <a:tableStyleId>{5C22544A-7EE6-4342-B048-85BDC9FD1C3A}</a:tableStyleId>
              </a:tblPr>
              <a:tblGrid>
                <a:gridCol w="1371600"/>
                <a:gridCol w="1371600"/>
                <a:gridCol w="1328142"/>
                <a:gridCol w="1415058"/>
              </a:tblGrid>
              <a:tr h="370840">
                <a:tc>
                  <a:txBody>
                    <a:bodyPr/>
                    <a:lstStyle/>
                    <a:p>
                      <a:pPr algn="ctr"/>
                      <a:r>
                        <a:rPr lang="id-ID" dirty="0" smtClean="0"/>
                        <a:t>SUMBER DANA</a:t>
                      </a:r>
                      <a:endParaRPr lang="id-ID" dirty="0"/>
                    </a:p>
                  </a:txBody>
                  <a:tcPr>
                    <a:solidFill>
                      <a:schemeClr val="accent6">
                        <a:lumMod val="50000"/>
                      </a:schemeClr>
                    </a:solidFill>
                  </a:tcPr>
                </a:tc>
                <a:tc>
                  <a:txBody>
                    <a:bodyPr/>
                    <a:lstStyle/>
                    <a:p>
                      <a:pPr algn="ctr"/>
                      <a:r>
                        <a:rPr lang="id-ID" dirty="0" smtClean="0"/>
                        <a:t>SASARAN</a:t>
                      </a:r>
                      <a:endParaRPr lang="id-ID" dirty="0"/>
                    </a:p>
                  </a:txBody>
                  <a:tcPr>
                    <a:solidFill>
                      <a:schemeClr val="accent6">
                        <a:lumMod val="50000"/>
                      </a:schemeClr>
                    </a:solidFill>
                  </a:tcPr>
                </a:tc>
                <a:tc>
                  <a:txBody>
                    <a:bodyPr/>
                    <a:lstStyle/>
                    <a:p>
                      <a:pPr algn="ctr"/>
                      <a:r>
                        <a:rPr lang="id-ID" dirty="0" smtClean="0"/>
                        <a:t>SATUAN BIAYA (Rp)</a:t>
                      </a:r>
                      <a:endParaRPr lang="id-ID" dirty="0"/>
                    </a:p>
                  </a:txBody>
                  <a:tcPr>
                    <a:solidFill>
                      <a:schemeClr val="accent6">
                        <a:lumMod val="50000"/>
                      </a:schemeClr>
                    </a:solidFill>
                  </a:tcPr>
                </a:tc>
                <a:tc>
                  <a:txBody>
                    <a:bodyPr/>
                    <a:lstStyle/>
                    <a:p>
                      <a:pPr algn="ctr"/>
                      <a:r>
                        <a:rPr lang="id-ID" dirty="0" smtClean="0"/>
                        <a:t>ALOKASI</a:t>
                      </a:r>
                    </a:p>
                    <a:p>
                      <a:pPr algn="ctr"/>
                      <a:r>
                        <a:rPr lang="id-ID" dirty="0" smtClean="0"/>
                        <a:t>(Rp)</a:t>
                      </a:r>
                      <a:endParaRPr lang="id-ID" dirty="0"/>
                    </a:p>
                  </a:txBody>
                  <a:tcPr>
                    <a:solidFill>
                      <a:schemeClr val="accent6">
                        <a:lumMod val="50000"/>
                      </a:schemeClr>
                    </a:solidFill>
                  </a:tcPr>
                </a:tc>
              </a:tr>
              <a:tr h="370840">
                <a:tc>
                  <a:txBody>
                    <a:bodyPr/>
                    <a:lstStyle/>
                    <a:p>
                      <a:pPr algn="ctr" fontAlgn="ctr"/>
                      <a:r>
                        <a:rPr lang="id-ID" sz="1600" b="1" i="0" u="none" strike="noStrike" dirty="0" smtClean="0">
                          <a:solidFill>
                            <a:srgbClr val="000000"/>
                          </a:solidFill>
                          <a:latin typeface="Arial Narrow" pitchFamily="34" charset="0"/>
                        </a:rPr>
                        <a:t>APBN</a:t>
                      </a:r>
                      <a:endParaRPr lang="id-ID" sz="1600" b="1" i="0" u="none" strike="noStrike" dirty="0">
                        <a:solidFill>
                          <a:srgbClr val="000000"/>
                        </a:solidFill>
                        <a:latin typeface="Arial Narrow" pitchFamily="34" charset="0"/>
                      </a:endParaRPr>
                    </a:p>
                  </a:txBody>
                  <a:tcPr marL="0" marR="0" marT="0" marB="0" anchor="ctr"/>
                </a:tc>
                <a:tc>
                  <a:txBody>
                    <a:bodyPr/>
                    <a:lstStyle/>
                    <a:p>
                      <a:pPr algn="ctr" fontAlgn="ctr"/>
                      <a:r>
                        <a:rPr lang="id-ID" sz="1600" b="1" i="0" u="none" strike="noStrike" baseline="0" dirty="0" smtClean="0">
                          <a:solidFill>
                            <a:srgbClr val="000000"/>
                          </a:solidFill>
                          <a:latin typeface="Arial Narrow" pitchFamily="34" charset="0"/>
                        </a:rPr>
                        <a:t>68 Ruang</a:t>
                      </a:r>
                      <a:endParaRPr lang="id-ID" sz="1600" b="1" i="0" u="none" strike="noStrike" dirty="0">
                        <a:solidFill>
                          <a:srgbClr val="000000"/>
                        </a:solidFill>
                        <a:latin typeface="Arial Narrow" pitchFamily="34" charset="0"/>
                      </a:endParaRPr>
                    </a:p>
                  </a:txBody>
                  <a:tcPr marL="0" marR="0" marT="0" marB="0" anchor="ctr"/>
                </a:tc>
                <a:tc>
                  <a:txBody>
                    <a:bodyPr/>
                    <a:lstStyle/>
                    <a:p>
                      <a:pPr algn="ctr" fontAlgn="ctr"/>
                      <a:r>
                        <a:rPr lang="id-ID" sz="1600" b="1" i="0" u="none" strike="noStrike" dirty="0">
                          <a:solidFill>
                            <a:srgbClr val="000000"/>
                          </a:solidFill>
                          <a:latin typeface="Arial Narrow" pitchFamily="34" charset="0"/>
                        </a:rPr>
                        <a:t>     </a:t>
                      </a:r>
                      <a:r>
                        <a:rPr lang="id-ID" sz="1600" b="1" i="0" u="none" strike="noStrike" dirty="0" smtClean="0">
                          <a:solidFill>
                            <a:srgbClr val="000000"/>
                          </a:solidFill>
                          <a:latin typeface="Arial Narrow" pitchFamily="34" charset="0"/>
                        </a:rPr>
                        <a:t>200.000.000</a:t>
                      </a:r>
                      <a:endParaRPr lang="id-ID" sz="1600" b="1" i="0" u="none" strike="noStrike" dirty="0">
                        <a:solidFill>
                          <a:srgbClr val="000000"/>
                        </a:solidFill>
                        <a:latin typeface="Arial Narrow" pitchFamily="34" charset="0"/>
                      </a:endParaRPr>
                    </a:p>
                  </a:txBody>
                  <a:tcPr marL="0" marR="0" marT="0" marB="0" anchor="ctr"/>
                </a:tc>
                <a:tc>
                  <a:txBody>
                    <a:bodyPr/>
                    <a:lstStyle/>
                    <a:p>
                      <a:pPr algn="ctr" fontAlgn="ctr"/>
                      <a:r>
                        <a:rPr lang="id-ID" sz="1600" b="1" i="0" u="none" strike="noStrike" dirty="0" smtClean="0">
                          <a:solidFill>
                            <a:srgbClr val="000000"/>
                          </a:solidFill>
                          <a:latin typeface="Arial Narrow" pitchFamily="34" charset="0"/>
                        </a:rPr>
                        <a:t>13.600.000.000</a:t>
                      </a:r>
                      <a:endParaRPr lang="id-ID" sz="1600" b="1" i="0" u="none" strike="noStrike" dirty="0">
                        <a:solidFill>
                          <a:srgbClr val="000000"/>
                        </a:solidFill>
                        <a:latin typeface="Arial Narrow" pitchFamily="34" charset="0"/>
                      </a:endParaRPr>
                    </a:p>
                  </a:txBody>
                  <a:tcPr marL="0" marR="0" marT="0" marB="0" anchor="ctr"/>
                </a:tc>
              </a:tr>
            </a:tbl>
          </a:graphicData>
        </a:graphic>
      </p:graphicFrame>
      <p:sp>
        <p:nvSpPr>
          <p:cNvPr id="8" name="Title 29"/>
          <p:cNvSpPr txBox="1">
            <a:spLocks noGrp="1"/>
          </p:cNvSpPr>
          <p:nvPr>
            <p:ph type="title"/>
          </p:nvPr>
        </p:nvSpPr>
        <p:spPr>
          <a:xfrm>
            <a:off x="0" y="0"/>
            <a:ext cx="9144000" cy="1143000"/>
          </a:xfrm>
          <a:prstGeom prst="rect">
            <a:avLst/>
          </a:prstGeom>
          <a:solidFill>
            <a:schemeClr val="accent6">
              <a:lumMod val="50000"/>
            </a:schemeClr>
          </a:solidFill>
        </p:spPr>
        <p:txBody>
          <a:bodyPr anchor="ctr">
            <a:normAutofit/>
          </a:bodyPr>
          <a:lstStyle/>
          <a:p>
            <a:pPr>
              <a:defRPr/>
            </a:pPr>
            <a:r>
              <a:rPr lang="id-ID" sz="4000" b="1" dirty="0" smtClean="0">
                <a:solidFill>
                  <a:schemeClr val="bg1"/>
                </a:solidFill>
                <a:effectLst>
                  <a:outerShdw blurRad="38100" dist="38100" dir="2700000" algn="tl">
                    <a:srgbClr val="000000">
                      <a:alpha val="43137"/>
                    </a:srgbClr>
                  </a:outerShdw>
                </a:effectLst>
                <a:latin typeface="Arial Narrow" pitchFamily="34" charset="0"/>
              </a:rPr>
              <a:t>LABORATORIUM KOMPUTER</a:t>
            </a:r>
            <a:endParaRPr lang="en-US" sz="3200" b="1" dirty="0">
              <a:solidFill>
                <a:schemeClr val="bg1"/>
              </a:solidFill>
              <a:effectLst>
                <a:outerShdw blurRad="38100" dist="38100" dir="2700000" algn="tl">
                  <a:srgbClr val="000000">
                    <a:alpha val="43137"/>
                  </a:srgbClr>
                </a:outerShdw>
              </a:effectLst>
              <a:latin typeface="Arial Narrow" pitchFamily="34" charset="0"/>
              <a:ea typeface="+mj-ea"/>
              <a:cs typeface="+mj-cs"/>
            </a:endParaRPr>
          </a:p>
        </p:txBody>
      </p:sp>
      <p:sp>
        <p:nvSpPr>
          <p:cNvPr id="9" name="TextBox 8"/>
          <p:cNvSpPr txBox="1"/>
          <p:nvPr/>
        </p:nvSpPr>
        <p:spPr>
          <a:xfrm>
            <a:off x="304800" y="3542184"/>
            <a:ext cx="8153400" cy="2585323"/>
          </a:xfrm>
          <a:prstGeom prst="rect">
            <a:avLst/>
          </a:prstGeom>
          <a:noFill/>
          <a:ln w="25400">
            <a:solidFill>
              <a:schemeClr val="tx2">
                <a:lumMod val="40000"/>
                <a:lumOff val="60000"/>
              </a:schemeClr>
            </a:solidFill>
          </a:ln>
        </p:spPr>
        <p:txBody>
          <a:bodyPr wrap="square" rtlCol="0">
            <a:spAutoFit/>
          </a:bodyPr>
          <a:lstStyle/>
          <a:p>
            <a:r>
              <a:rPr lang="id-ID" dirty="0" smtClean="0">
                <a:latin typeface="Candara" pitchFamily="34" charset="0"/>
              </a:rPr>
              <a:t>Program Laboratorium Komputer adalah bantuan penyediaan Laboratorium Komputer yang diberikan kepada sekolah yang belum memiliki laboratorium tersebut.  </a:t>
            </a:r>
          </a:p>
          <a:p>
            <a:endParaRPr lang="id-ID" dirty="0" smtClean="0">
              <a:latin typeface="Candara" pitchFamily="34" charset="0"/>
            </a:endParaRPr>
          </a:p>
          <a:p>
            <a:pPr algn="just"/>
            <a:r>
              <a:rPr lang="id-ID" dirty="0" smtClean="0">
                <a:latin typeface="Candara" pitchFamily="34" charset="0"/>
              </a:rPr>
              <a:t>Persyaratan:</a:t>
            </a:r>
          </a:p>
          <a:p>
            <a:pPr marL="342900" indent="-342900" algn="just">
              <a:buAutoNum type="arabicPeriod"/>
            </a:pPr>
            <a:r>
              <a:rPr lang="id-ID" dirty="0" smtClean="0">
                <a:latin typeface="Candara" pitchFamily="34" charset="0"/>
              </a:rPr>
              <a:t>Memiliki lahan kosong</a:t>
            </a:r>
          </a:p>
          <a:p>
            <a:pPr marL="342900" indent="-342900" algn="just">
              <a:buAutoNum type="arabicPeriod"/>
            </a:pPr>
            <a:r>
              <a:rPr lang="id-ID" dirty="0" smtClean="0">
                <a:latin typeface="Candara" pitchFamily="34" charset="0"/>
              </a:rPr>
              <a:t>Belum memiliki Lab.Komputer</a:t>
            </a:r>
          </a:p>
          <a:p>
            <a:pPr marL="342900" indent="-342900" algn="just">
              <a:buAutoNum type="arabicPeriod"/>
            </a:pPr>
            <a:r>
              <a:rPr lang="id-ID" dirty="0" smtClean="0">
                <a:latin typeface="Candara" pitchFamily="34" charset="0"/>
              </a:rPr>
              <a:t>Sekolah mengajukan proposal</a:t>
            </a:r>
          </a:p>
          <a:p>
            <a:pPr marL="342900" indent="-342900" algn="just">
              <a:buAutoNum type="arabicPeriod"/>
            </a:pPr>
            <a:endParaRPr lang="id-ID" dirty="0" smtClean="0">
              <a:latin typeface="Arial Narrow" pitchFamily="34" charset="0"/>
            </a:endParaRPr>
          </a:p>
        </p:txBody>
      </p:sp>
      <p:pic>
        <p:nvPicPr>
          <p:cNvPr id="10" name="Picture 2" descr="C:\Users\Rizmi\Desktop\LibrarySymbolLaptop-WifiBl.jpg"/>
          <p:cNvPicPr>
            <a:picLocks noChangeAspect="1" noChangeArrowheads="1"/>
          </p:cNvPicPr>
          <p:nvPr/>
        </p:nvPicPr>
        <p:blipFill>
          <a:blip r:embed="rId3" cstate="print"/>
          <a:srcRect/>
          <a:stretch>
            <a:fillRect/>
          </a:stretch>
        </p:blipFill>
        <p:spPr bwMode="auto">
          <a:xfrm>
            <a:off x="390713" y="1484784"/>
            <a:ext cx="2286000" cy="2057400"/>
          </a:xfrm>
          <a:prstGeom prst="rect">
            <a:avLst/>
          </a:prstGeom>
          <a:noFill/>
        </p:spPr>
      </p:pic>
      <p:sp>
        <p:nvSpPr>
          <p:cNvPr id="11" name="TextBox 10"/>
          <p:cNvSpPr txBox="1"/>
          <p:nvPr/>
        </p:nvSpPr>
        <p:spPr>
          <a:xfrm>
            <a:off x="5257800" y="6093296"/>
            <a:ext cx="3038872" cy="369332"/>
          </a:xfrm>
          <a:prstGeom prst="rect">
            <a:avLst/>
          </a:prstGeom>
          <a:noFill/>
        </p:spPr>
        <p:txBody>
          <a:bodyPr wrap="square" rtlCol="0">
            <a:spAutoFit/>
          </a:bodyPr>
          <a:lstStyle/>
          <a:p>
            <a:r>
              <a:rPr lang="id-ID" b="1" dirty="0" smtClean="0"/>
              <a:t>Sumber: Direktorat SMA 2015</a:t>
            </a:r>
            <a:endParaRPr lang="id-ID" b="1" dirty="0"/>
          </a:p>
        </p:txBody>
      </p:sp>
    </p:spTree>
    <p:extLst>
      <p:ext uri="{BB962C8B-B14F-4D97-AF65-F5344CB8AC3E}">
        <p14:creationId xmlns:p14="http://schemas.microsoft.com/office/powerpoint/2010/main" val="3632882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58012610"/>
              </p:ext>
            </p:extLst>
          </p:nvPr>
        </p:nvGraphicFramePr>
        <p:xfrm>
          <a:off x="2987824" y="1412776"/>
          <a:ext cx="5760640" cy="1630680"/>
        </p:xfrm>
        <a:graphic>
          <a:graphicData uri="http://schemas.openxmlformats.org/drawingml/2006/table">
            <a:tbl>
              <a:tblPr firstRow="1" bandRow="1">
                <a:tableStyleId>{5C22544A-7EE6-4342-B048-85BDC9FD1C3A}</a:tableStyleId>
              </a:tblPr>
              <a:tblGrid>
                <a:gridCol w="1152128"/>
                <a:gridCol w="1152128"/>
                <a:gridCol w="1152128"/>
                <a:gridCol w="1152128"/>
                <a:gridCol w="1152128"/>
              </a:tblGrid>
              <a:tr h="370840">
                <a:tc>
                  <a:txBody>
                    <a:bodyPr/>
                    <a:lstStyle/>
                    <a:p>
                      <a:pPr algn="ctr"/>
                      <a:r>
                        <a:rPr lang="id-ID" sz="1400" dirty="0" smtClean="0"/>
                        <a:t>SUMBER</a:t>
                      </a:r>
                      <a:r>
                        <a:rPr lang="id-ID" sz="1400" baseline="0" dirty="0" smtClean="0"/>
                        <a:t> DANA</a:t>
                      </a:r>
                      <a:endParaRPr lang="id-ID" sz="1400" dirty="0"/>
                    </a:p>
                  </a:txBody>
                  <a:tcPr>
                    <a:solidFill>
                      <a:schemeClr val="accent6">
                        <a:lumMod val="50000"/>
                      </a:schemeClr>
                    </a:solidFill>
                  </a:tcPr>
                </a:tc>
                <a:tc>
                  <a:txBody>
                    <a:bodyPr/>
                    <a:lstStyle/>
                    <a:p>
                      <a:pPr algn="ctr"/>
                      <a:r>
                        <a:rPr lang="id-ID" sz="1400" dirty="0" smtClean="0"/>
                        <a:t>JENIS</a:t>
                      </a:r>
                      <a:endParaRPr lang="id-ID" sz="1400" dirty="0"/>
                    </a:p>
                  </a:txBody>
                  <a:tcPr>
                    <a:solidFill>
                      <a:schemeClr val="accent6">
                        <a:lumMod val="50000"/>
                      </a:schemeClr>
                    </a:solidFill>
                  </a:tcPr>
                </a:tc>
                <a:tc>
                  <a:txBody>
                    <a:bodyPr/>
                    <a:lstStyle/>
                    <a:p>
                      <a:pPr algn="ctr"/>
                      <a:r>
                        <a:rPr lang="id-ID" sz="1400" dirty="0" smtClean="0"/>
                        <a:t>SASARAN</a:t>
                      </a:r>
                      <a:endParaRPr lang="id-ID" sz="1400" dirty="0"/>
                    </a:p>
                  </a:txBody>
                  <a:tcPr>
                    <a:solidFill>
                      <a:schemeClr val="accent6">
                        <a:lumMod val="50000"/>
                      </a:schemeClr>
                    </a:solidFill>
                  </a:tcPr>
                </a:tc>
                <a:tc>
                  <a:txBody>
                    <a:bodyPr/>
                    <a:lstStyle/>
                    <a:p>
                      <a:pPr algn="ctr"/>
                      <a:r>
                        <a:rPr lang="id-ID" sz="1400" dirty="0" smtClean="0"/>
                        <a:t>SATUAN BIAYA (Rp)</a:t>
                      </a:r>
                      <a:endParaRPr lang="id-ID" sz="1400" dirty="0"/>
                    </a:p>
                  </a:txBody>
                  <a:tcPr>
                    <a:solidFill>
                      <a:schemeClr val="accent6">
                        <a:lumMod val="50000"/>
                      </a:schemeClr>
                    </a:solidFill>
                  </a:tcPr>
                </a:tc>
                <a:tc>
                  <a:txBody>
                    <a:bodyPr/>
                    <a:lstStyle/>
                    <a:p>
                      <a:pPr algn="ctr"/>
                      <a:r>
                        <a:rPr lang="id-ID" sz="1400" dirty="0" smtClean="0"/>
                        <a:t>ALOKASI</a:t>
                      </a:r>
                    </a:p>
                    <a:p>
                      <a:pPr algn="ctr"/>
                      <a:r>
                        <a:rPr lang="id-ID" sz="1400" dirty="0" smtClean="0"/>
                        <a:t>(Rp)</a:t>
                      </a:r>
                      <a:endParaRPr lang="id-ID" sz="1400" dirty="0"/>
                    </a:p>
                  </a:txBody>
                  <a:tcPr>
                    <a:solidFill>
                      <a:schemeClr val="accent6">
                        <a:lumMod val="50000"/>
                      </a:schemeClr>
                    </a:solidFill>
                  </a:tcPr>
                </a:tc>
              </a:tr>
              <a:tr h="370840">
                <a:tc>
                  <a:txBody>
                    <a:bodyPr/>
                    <a:lstStyle/>
                    <a:p>
                      <a:pPr algn="ctr" fontAlgn="ctr"/>
                      <a:r>
                        <a:rPr lang="id-ID" sz="1400" b="1" i="0" u="none" strike="noStrike" dirty="0" smtClean="0">
                          <a:solidFill>
                            <a:srgbClr val="000000"/>
                          </a:solidFill>
                          <a:latin typeface="Arial Narrow" pitchFamily="34" charset="0"/>
                        </a:rPr>
                        <a:t>APBN</a:t>
                      </a:r>
                      <a:endParaRPr lang="id-ID" sz="1400" b="1" i="0" u="none" strike="noStrike" dirty="0">
                        <a:solidFill>
                          <a:srgbClr val="000000"/>
                        </a:solidFill>
                        <a:latin typeface="Arial Narrow" pitchFamily="34" charset="0"/>
                      </a:endParaRPr>
                    </a:p>
                  </a:txBody>
                  <a:tcPr marL="0" marR="0" marT="0" marB="0" anchor="ctr"/>
                </a:tc>
                <a:tc>
                  <a:txBody>
                    <a:bodyPr/>
                    <a:lstStyle/>
                    <a:p>
                      <a:pPr algn="ctr" fontAlgn="ctr"/>
                      <a:r>
                        <a:rPr lang="id-ID" sz="1400" b="1" i="0" u="none" strike="noStrike" dirty="0" smtClean="0">
                          <a:solidFill>
                            <a:srgbClr val="000000"/>
                          </a:solidFill>
                          <a:latin typeface="Arial Narrow" pitchFamily="34" charset="0"/>
                        </a:rPr>
                        <a:t>Reguler</a:t>
                      </a:r>
                      <a:endParaRPr lang="id-ID" sz="1400" b="1" i="0" u="none" strike="noStrike" dirty="0">
                        <a:solidFill>
                          <a:srgbClr val="000000"/>
                        </a:solidFill>
                        <a:latin typeface="Arial Narrow" pitchFamily="34" charset="0"/>
                      </a:endParaRPr>
                    </a:p>
                  </a:txBody>
                  <a:tcPr marL="0" marR="0" marT="0" marB="0" anchor="ctr"/>
                </a:tc>
                <a:tc>
                  <a:txBody>
                    <a:bodyPr/>
                    <a:lstStyle/>
                    <a:p>
                      <a:pPr algn="ctr" fontAlgn="ctr"/>
                      <a:r>
                        <a:rPr lang="id-ID" sz="1400" b="1" i="0" u="none" strike="noStrike" dirty="0" smtClean="0">
                          <a:solidFill>
                            <a:srgbClr val="000000"/>
                          </a:solidFill>
                          <a:latin typeface="Arial Narrow" pitchFamily="34" charset="0"/>
                        </a:rPr>
                        <a:t>100</a:t>
                      </a:r>
                      <a:r>
                        <a:rPr lang="id-ID" sz="1400" b="1" i="0" u="none" strike="noStrike" baseline="0" dirty="0" smtClean="0">
                          <a:solidFill>
                            <a:srgbClr val="000000"/>
                          </a:solidFill>
                          <a:latin typeface="Arial Narrow" pitchFamily="34" charset="0"/>
                        </a:rPr>
                        <a:t> </a:t>
                      </a:r>
                      <a:r>
                        <a:rPr lang="id-ID" sz="1400" b="1" i="0" u="none" strike="noStrike" dirty="0" smtClean="0">
                          <a:solidFill>
                            <a:srgbClr val="000000"/>
                          </a:solidFill>
                          <a:latin typeface="Arial Narrow" pitchFamily="34" charset="0"/>
                        </a:rPr>
                        <a:t>Paket</a:t>
                      </a:r>
                      <a:endParaRPr lang="id-ID" sz="1400" b="1" i="0" u="none" strike="noStrike" dirty="0">
                        <a:solidFill>
                          <a:srgbClr val="000000"/>
                        </a:solidFill>
                        <a:latin typeface="Arial Narrow" pitchFamily="34" charset="0"/>
                      </a:endParaRPr>
                    </a:p>
                  </a:txBody>
                  <a:tcPr marL="0" marR="0" marT="0" marB="0" anchor="ctr"/>
                </a:tc>
                <a:tc>
                  <a:txBody>
                    <a:bodyPr/>
                    <a:lstStyle/>
                    <a:p>
                      <a:pPr algn="ctr" fontAlgn="ctr"/>
                      <a:r>
                        <a:rPr lang="id-ID" sz="1400" b="1" i="0" u="none" strike="noStrike" dirty="0">
                          <a:solidFill>
                            <a:srgbClr val="000000"/>
                          </a:solidFill>
                          <a:latin typeface="Arial Narrow"/>
                        </a:rPr>
                        <a:t>      </a:t>
                      </a:r>
                      <a:r>
                        <a:rPr lang="id-ID" sz="1400" b="1" i="0" u="none" strike="noStrike" dirty="0" smtClean="0">
                          <a:solidFill>
                            <a:srgbClr val="000000"/>
                          </a:solidFill>
                          <a:latin typeface="Arial Narrow"/>
                        </a:rPr>
                        <a:t>100.000.000 </a:t>
                      </a:r>
                      <a:endParaRPr lang="id-ID" sz="1400" b="1" i="0" u="none" strike="noStrike" dirty="0">
                        <a:solidFill>
                          <a:srgbClr val="000000"/>
                        </a:solidFill>
                        <a:latin typeface="Arial Narrow"/>
                      </a:endParaRPr>
                    </a:p>
                  </a:txBody>
                  <a:tcPr marL="0" marR="0" marT="0" marB="0" anchor="ctr"/>
                </a:tc>
                <a:tc>
                  <a:txBody>
                    <a:bodyPr/>
                    <a:lstStyle/>
                    <a:p>
                      <a:pPr algn="r" fontAlgn="ctr"/>
                      <a:r>
                        <a:rPr lang="id-ID" sz="1400" b="1" i="0" u="none" strike="noStrike" dirty="0">
                          <a:solidFill>
                            <a:srgbClr val="000000"/>
                          </a:solidFill>
                          <a:latin typeface="Arial Narrow"/>
                        </a:rPr>
                        <a:t>   </a:t>
                      </a:r>
                      <a:r>
                        <a:rPr lang="id-ID" sz="1400" b="1" i="0" u="none" strike="noStrike" dirty="0" smtClean="0">
                          <a:solidFill>
                            <a:srgbClr val="000000"/>
                          </a:solidFill>
                          <a:latin typeface="Arial Narrow"/>
                        </a:rPr>
                        <a:t>12.000.000.000</a:t>
                      </a:r>
                      <a:endParaRPr lang="id-ID" sz="1400" b="1" i="0" u="none" strike="noStrike" dirty="0">
                        <a:solidFill>
                          <a:srgbClr val="000000"/>
                        </a:solidFill>
                        <a:latin typeface="Arial Narrow"/>
                      </a:endParaRPr>
                    </a:p>
                  </a:txBody>
                  <a:tcPr marL="0" marR="0" marT="0" marB="0" anchor="ctr"/>
                </a:tc>
              </a:tr>
              <a:tr h="370840">
                <a:tc>
                  <a:txBody>
                    <a:bodyPr/>
                    <a:lstStyle/>
                    <a:p>
                      <a:pPr algn="ctr" fontAlgn="ctr"/>
                      <a:r>
                        <a:rPr lang="id-ID" sz="1400" b="1" i="0" u="none" strike="noStrike" dirty="0" smtClean="0">
                          <a:solidFill>
                            <a:srgbClr val="000000"/>
                          </a:solidFill>
                          <a:latin typeface="Arial Narrow" pitchFamily="34" charset="0"/>
                        </a:rPr>
                        <a:t>APBN-P</a:t>
                      </a:r>
                      <a:endParaRPr lang="id-ID" sz="1400" b="1" i="0" u="none" strike="noStrike" dirty="0">
                        <a:solidFill>
                          <a:srgbClr val="000000"/>
                        </a:solidFill>
                        <a:latin typeface="Arial Narrow" pitchFamily="34" charset="0"/>
                      </a:endParaRPr>
                    </a:p>
                  </a:txBody>
                  <a:tcPr marL="0" marR="0" marT="0" marB="0" anchor="ctr"/>
                </a:tc>
                <a:tc>
                  <a:txBody>
                    <a:bodyPr/>
                    <a:lstStyle/>
                    <a:p>
                      <a:pPr algn="ctr" fontAlgn="ctr"/>
                      <a:r>
                        <a:rPr lang="id-ID" sz="1400" b="1" i="0" u="none" strike="noStrike" dirty="0" smtClean="0">
                          <a:solidFill>
                            <a:srgbClr val="000000"/>
                          </a:solidFill>
                          <a:latin typeface="Arial Narrow" pitchFamily="34" charset="0"/>
                        </a:rPr>
                        <a:t>Reguler</a:t>
                      </a:r>
                      <a:endParaRPr lang="id-ID" sz="1400" b="1" i="0" u="none" strike="noStrike" dirty="0">
                        <a:solidFill>
                          <a:srgbClr val="000000"/>
                        </a:solidFill>
                        <a:latin typeface="Arial Narrow" pitchFamily="34" charset="0"/>
                      </a:endParaRPr>
                    </a:p>
                  </a:txBody>
                  <a:tcPr marL="0" marR="0" marT="0" marB="0" anchor="ctr"/>
                </a:tc>
                <a:tc>
                  <a:txBody>
                    <a:bodyPr/>
                    <a:lstStyle/>
                    <a:p>
                      <a:pPr algn="ctr" fontAlgn="ctr"/>
                      <a:r>
                        <a:rPr lang="id-ID" sz="1400" b="1" i="0" u="none" strike="noStrike" dirty="0" smtClean="0">
                          <a:solidFill>
                            <a:srgbClr val="000000"/>
                          </a:solidFill>
                          <a:latin typeface="Arial Narrow" pitchFamily="34" charset="0"/>
                        </a:rPr>
                        <a:t>480</a:t>
                      </a:r>
                      <a:r>
                        <a:rPr lang="id-ID" sz="1400" b="1" i="0" u="none" strike="noStrike" baseline="0" dirty="0" smtClean="0">
                          <a:solidFill>
                            <a:srgbClr val="000000"/>
                          </a:solidFill>
                          <a:latin typeface="Arial Narrow" pitchFamily="34" charset="0"/>
                        </a:rPr>
                        <a:t> Paket</a:t>
                      </a:r>
                      <a:endParaRPr lang="id-ID" sz="1400" b="1" i="0" u="none" strike="noStrike" dirty="0">
                        <a:solidFill>
                          <a:srgbClr val="000000"/>
                        </a:solidFill>
                        <a:latin typeface="Arial Narrow" pitchFamily="34" charset="0"/>
                      </a:endParaRPr>
                    </a:p>
                  </a:txBody>
                  <a:tcPr marL="0" marR="0" marT="0" marB="0" anchor="ctr"/>
                </a:tc>
                <a:tc>
                  <a:txBody>
                    <a:bodyPr/>
                    <a:lstStyle/>
                    <a:p>
                      <a:pPr algn="ctr" fontAlgn="ctr"/>
                      <a:r>
                        <a:rPr lang="id-ID" sz="1400" b="1" i="0" u="none" strike="noStrike" dirty="0" smtClean="0">
                          <a:solidFill>
                            <a:srgbClr val="000000"/>
                          </a:solidFill>
                          <a:latin typeface="Arial Narrow"/>
                        </a:rPr>
                        <a:t>100.000.000</a:t>
                      </a:r>
                      <a:endParaRPr lang="id-ID" sz="1400" b="1" i="0" u="none" strike="noStrike" dirty="0">
                        <a:solidFill>
                          <a:srgbClr val="000000"/>
                        </a:solidFill>
                        <a:latin typeface="Arial Narrow"/>
                      </a:endParaRPr>
                    </a:p>
                  </a:txBody>
                  <a:tcPr marL="0" marR="0" marT="0" marB="0" anchor="ctr"/>
                </a:tc>
                <a:tc>
                  <a:txBody>
                    <a:bodyPr/>
                    <a:lstStyle/>
                    <a:p>
                      <a:pPr algn="r" fontAlgn="ctr"/>
                      <a:r>
                        <a:rPr lang="id-ID" sz="1400" b="1" i="0" u="none" strike="noStrike" dirty="0" smtClean="0">
                          <a:solidFill>
                            <a:srgbClr val="000000"/>
                          </a:solidFill>
                          <a:latin typeface="Arial Narrow"/>
                        </a:rPr>
                        <a:t>48.000.000.000</a:t>
                      </a:r>
                      <a:endParaRPr lang="id-ID" sz="1400" b="1" i="0" u="none" strike="noStrike" dirty="0">
                        <a:solidFill>
                          <a:srgbClr val="000000"/>
                        </a:solidFill>
                        <a:latin typeface="Arial Narrow"/>
                      </a:endParaRPr>
                    </a:p>
                  </a:txBody>
                  <a:tcPr marL="0" marR="0" marT="0" marB="0" anchor="ctr"/>
                </a:tc>
              </a:tr>
              <a:tr h="370840">
                <a:tc gridSpan="2">
                  <a:txBody>
                    <a:bodyPr/>
                    <a:lstStyle/>
                    <a:p>
                      <a:pPr algn="ctr" fontAlgn="ctr"/>
                      <a:r>
                        <a:rPr lang="id-ID" sz="1400" b="1" i="0" u="none" strike="noStrike" dirty="0" smtClean="0">
                          <a:solidFill>
                            <a:srgbClr val="000000"/>
                          </a:solidFill>
                          <a:latin typeface="Arial Narrow" pitchFamily="34" charset="0"/>
                        </a:rPr>
                        <a:t>TOTAL ANGGARAN</a:t>
                      </a:r>
                      <a:endParaRPr lang="id-ID" sz="1400" b="1" i="0" u="none" strike="noStrike" dirty="0">
                        <a:solidFill>
                          <a:srgbClr val="000000"/>
                        </a:solidFill>
                        <a:latin typeface="Arial Narrow" pitchFamily="34" charset="0"/>
                      </a:endParaRPr>
                    </a:p>
                  </a:txBody>
                  <a:tcPr marL="0" marR="0" marT="0" marB="0" anchor="ctr"/>
                </a:tc>
                <a:tc hMerge="1">
                  <a:txBody>
                    <a:bodyPr/>
                    <a:lstStyle/>
                    <a:p>
                      <a:pPr algn="ctr" fontAlgn="ctr"/>
                      <a:endParaRPr lang="id-ID" sz="1400" b="1" i="0" u="none" strike="noStrike" dirty="0">
                        <a:solidFill>
                          <a:srgbClr val="000000"/>
                        </a:solidFill>
                        <a:latin typeface="Arial Narrow" pitchFamily="34" charset="0"/>
                      </a:endParaRPr>
                    </a:p>
                  </a:txBody>
                  <a:tcPr marL="0" marR="0" marT="0" marB="0" anchor="ctr"/>
                </a:tc>
                <a:tc gridSpan="3">
                  <a:txBody>
                    <a:bodyPr/>
                    <a:lstStyle/>
                    <a:p>
                      <a:pPr algn="ctr" fontAlgn="ctr"/>
                      <a:r>
                        <a:rPr lang="id-ID" sz="1400" b="1" i="0" u="none" strike="noStrike" dirty="0" smtClean="0">
                          <a:solidFill>
                            <a:srgbClr val="000000"/>
                          </a:solidFill>
                          <a:latin typeface="Arial Narrow" pitchFamily="34" charset="0"/>
                        </a:rPr>
                        <a:t>Rp.60.000.000.000</a:t>
                      </a:r>
                      <a:endParaRPr lang="id-ID" sz="1400" b="1" i="0" u="none" strike="noStrike" dirty="0">
                        <a:solidFill>
                          <a:srgbClr val="000000"/>
                        </a:solidFill>
                        <a:latin typeface="Arial Narrow" pitchFamily="34" charset="0"/>
                      </a:endParaRPr>
                    </a:p>
                  </a:txBody>
                  <a:tcPr marL="0" marR="0" marT="0" marB="0" anchor="ctr"/>
                </a:tc>
                <a:tc hMerge="1">
                  <a:txBody>
                    <a:bodyPr/>
                    <a:lstStyle/>
                    <a:p>
                      <a:pPr algn="ctr" fontAlgn="ctr"/>
                      <a:endParaRPr lang="id-ID" sz="1400" b="1" i="0" u="none" strike="noStrike" dirty="0">
                        <a:solidFill>
                          <a:srgbClr val="000000"/>
                        </a:solidFill>
                        <a:latin typeface="Arial Narrow"/>
                      </a:endParaRPr>
                    </a:p>
                  </a:txBody>
                  <a:tcPr marL="0" marR="0" marT="0" marB="0" anchor="ctr"/>
                </a:tc>
                <a:tc hMerge="1">
                  <a:txBody>
                    <a:bodyPr/>
                    <a:lstStyle/>
                    <a:p>
                      <a:pPr algn="l" fontAlgn="ctr"/>
                      <a:endParaRPr lang="id-ID" sz="1400" b="1" i="0" u="none" strike="noStrike" dirty="0">
                        <a:solidFill>
                          <a:srgbClr val="000000"/>
                        </a:solidFill>
                        <a:latin typeface="Arial Narrow"/>
                      </a:endParaRPr>
                    </a:p>
                  </a:txBody>
                  <a:tcPr marL="0" marR="0" marT="0" marB="0" anchor="ctr"/>
                </a:tc>
              </a:tr>
            </a:tbl>
          </a:graphicData>
        </a:graphic>
      </p:graphicFrame>
      <p:sp>
        <p:nvSpPr>
          <p:cNvPr id="8" name="Title 29"/>
          <p:cNvSpPr txBox="1">
            <a:spLocks noGrp="1"/>
          </p:cNvSpPr>
          <p:nvPr>
            <p:ph type="title"/>
          </p:nvPr>
        </p:nvSpPr>
        <p:spPr>
          <a:xfrm>
            <a:off x="0" y="0"/>
            <a:ext cx="9144000" cy="1143000"/>
          </a:xfrm>
          <a:prstGeom prst="rect">
            <a:avLst/>
          </a:prstGeom>
          <a:solidFill>
            <a:schemeClr val="accent6">
              <a:lumMod val="50000"/>
            </a:schemeClr>
          </a:solidFill>
        </p:spPr>
        <p:txBody>
          <a:bodyPr anchor="ctr">
            <a:normAutofit/>
          </a:bodyPr>
          <a:lstStyle/>
          <a:p>
            <a:pPr>
              <a:defRPr/>
            </a:pPr>
            <a:r>
              <a:rPr lang="id-ID" sz="3200" b="1" dirty="0" smtClean="0">
                <a:solidFill>
                  <a:schemeClr val="bg1"/>
                </a:solidFill>
                <a:effectLst>
                  <a:outerShdw blurRad="38100" dist="38100" dir="2700000" algn="tl">
                    <a:srgbClr val="000000">
                      <a:alpha val="43137"/>
                    </a:srgbClr>
                  </a:outerShdw>
                </a:effectLst>
                <a:latin typeface="Arial Narrow" pitchFamily="34" charset="0"/>
              </a:rPr>
              <a:t>BANTUAN PERALATAN TIK</a:t>
            </a:r>
            <a:endParaRPr lang="en-US" sz="3200" b="1" dirty="0">
              <a:solidFill>
                <a:schemeClr val="bg1"/>
              </a:solidFill>
              <a:effectLst>
                <a:outerShdw blurRad="38100" dist="38100" dir="2700000" algn="tl">
                  <a:srgbClr val="000000">
                    <a:alpha val="43137"/>
                  </a:srgbClr>
                </a:outerShdw>
              </a:effectLst>
              <a:latin typeface="Arial Narrow" pitchFamily="34" charset="0"/>
              <a:ea typeface="+mj-ea"/>
              <a:cs typeface="+mj-cs"/>
            </a:endParaRPr>
          </a:p>
        </p:txBody>
      </p:sp>
      <p:sp>
        <p:nvSpPr>
          <p:cNvPr id="9" name="TextBox 8"/>
          <p:cNvSpPr txBox="1"/>
          <p:nvPr/>
        </p:nvSpPr>
        <p:spPr>
          <a:xfrm>
            <a:off x="422536" y="4036424"/>
            <a:ext cx="7910264" cy="2031325"/>
          </a:xfrm>
          <a:prstGeom prst="rect">
            <a:avLst/>
          </a:prstGeom>
          <a:noFill/>
          <a:ln w="25400">
            <a:solidFill>
              <a:schemeClr val="tx2">
                <a:lumMod val="40000"/>
                <a:lumOff val="60000"/>
              </a:schemeClr>
            </a:solidFill>
          </a:ln>
        </p:spPr>
        <p:txBody>
          <a:bodyPr wrap="square" rtlCol="0">
            <a:spAutoFit/>
          </a:bodyPr>
          <a:lstStyle/>
          <a:p>
            <a:r>
              <a:rPr lang="id-ID" dirty="0" smtClean="0">
                <a:latin typeface="Candara" pitchFamily="34" charset="0"/>
              </a:rPr>
              <a:t>Program ini adalah pemberian peralatan TIK kepada sekolah-sekolah yang belum memiliki ataupun kekurangan peralatan TIK. </a:t>
            </a:r>
          </a:p>
          <a:p>
            <a:endParaRPr lang="id-ID" dirty="0" smtClean="0">
              <a:solidFill>
                <a:srgbClr val="FF0000"/>
              </a:solidFill>
              <a:latin typeface="Candara" pitchFamily="34" charset="0"/>
            </a:endParaRPr>
          </a:p>
          <a:p>
            <a:pPr algn="just"/>
            <a:r>
              <a:rPr lang="id-ID" b="1" dirty="0" smtClean="0">
                <a:solidFill>
                  <a:srgbClr val="FF0000"/>
                </a:solidFill>
                <a:latin typeface="Candara" pitchFamily="34" charset="0"/>
              </a:rPr>
              <a:t>Persyaratan:</a:t>
            </a:r>
          </a:p>
          <a:p>
            <a:pPr marL="342900" indent="-342900" algn="just">
              <a:buAutoNum type="arabicPeriod"/>
            </a:pPr>
            <a:r>
              <a:rPr lang="id-ID" dirty="0" smtClean="0">
                <a:solidFill>
                  <a:srgbClr val="FF0000"/>
                </a:solidFill>
                <a:latin typeface="Candara" pitchFamily="34" charset="0"/>
              </a:rPr>
              <a:t>Memiliki sumber listrik yang cukup</a:t>
            </a:r>
          </a:p>
          <a:p>
            <a:pPr marL="342900" indent="-342900" algn="just">
              <a:buAutoNum type="arabicPeriod"/>
            </a:pPr>
            <a:r>
              <a:rPr lang="id-ID" dirty="0" smtClean="0">
                <a:solidFill>
                  <a:srgbClr val="FF0000"/>
                </a:solidFill>
                <a:latin typeface="Candara" pitchFamily="34" charset="0"/>
              </a:rPr>
              <a:t>Belum memiliki Alat TIK untuk pembelajaran</a:t>
            </a:r>
          </a:p>
          <a:p>
            <a:pPr marL="342900" indent="-342900" algn="just">
              <a:buAutoNum type="arabicPeriod"/>
            </a:pPr>
            <a:r>
              <a:rPr lang="id-ID" dirty="0" smtClean="0">
                <a:solidFill>
                  <a:srgbClr val="FF0000"/>
                </a:solidFill>
                <a:latin typeface="Candara" pitchFamily="34" charset="0"/>
              </a:rPr>
              <a:t>Memiliki ruangan untuk Laboratorium Komputer</a:t>
            </a:r>
          </a:p>
        </p:txBody>
      </p:sp>
      <p:pic>
        <p:nvPicPr>
          <p:cNvPr id="10" name="Picture 1" descr="C:\Users\Rizmi\Desktop\komputer.gif"/>
          <p:cNvPicPr>
            <a:picLocks noChangeAspect="1" noChangeArrowheads="1"/>
          </p:cNvPicPr>
          <p:nvPr/>
        </p:nvPicPr>
        <p:blipFill>
          <a:blip r:embed="rId3" cstate="print"/>
          <a:srcRect/>
          <a:stretch>
            <a:fillRect/>
          </a:stretch>
        </p:blipFill>
        <p:spPr bwMode="auto">
          <a:xfrm>
            <a:off x="304800" y="1600200"/>
            <a:ext cx="2467000" cy="2438400"/>
          </a:xfrm>
          <a:prstGeom prst="rect">
            <a:avLst/>
          </a:prstGeom>
          <a:noFill/>
        </p:spPr>
      </p:pic>
      <p:sp>
        <p:nvSpPr>
          <p:cNvPr id="11" name="Rectangle 10"/>
          <p:cNvSpPr/>
          <p:nvPr/>
        </p:nvSpPr>
        <p:spPr>
          <a:xfrm>
            <a:off x="5290300" y="6242698"/>
            <a:ext cx="3042500" cy="369332"/>
          </a:xfrm>
          <a:prstGeom prst="rect">
            <a:avLst/>
          </a:prstGeom>
        </p:spPr>
        <p:txBody>
          <a:bodyPr wrap="none">
            <a:spAutoFit/>
          </a:bodyPr>
          <a:lstStyle/>
          <a:p>
            <a:r>
              <a:rPr lang="id-ID" b="1" dirty="0" smtClean="0"/>
              <a:t>Sumber: Direktorat SMA 2015</a:t>
            </a:r>
            <a:endParaRPr lang="id-ID" dirty="0"/>
          </a:p>
        </p:txBody>
      </p:sp>
    </p:spTree>
    <p:extLst>
      <p:ext uri="{BB962C8B-B14F-4D97-AF65-F5344CB8AC3E}">
        <p14:creationId xmlns:p14="http://schemas.microsoft.com/office/powerpoint/2010/main" val="3770995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itle 29"/>
          <p:cNvSpPr txBox="1">
            <a:spLocks noGrp="1"/>
          </p:cNvSpPr>
          <p:nvPr>
            <p:ph type="title"/>
          </p:nvPr>
        </p:nvSpPr>
        <p:spPr>
          <a:xfrm>
            <a:off x="38100" y="-197116"/>
            <a:ext cx="9144000" cy="1143000"/>
          </a:xfrm>
          <a:prstGeom prst="rect">
            <a:avLst/>
          </a:prstGeom>
          <a:solidFill>
            <a:schemeClr val="accent6">
              <a:lumMod val="50000"/>
            </a:schemeClr>
          </a:solidFill>
        </p:spPr>
        <p:txBody>
          <a:bodyPr anchor="ctr">
            <a:normAutofit fontScale="90000"/>
          </a:bodyPr>
          <a:lstStyle/>
          <a:p>
            <a:r>
              <a:rPr lang="id-ID" sz="4000" b="1" dirty="0" smtClean="0">
                <a:solidFill>
                  <a:schemeClr val="bg1"/>
                </a:solidFill>
              </a:rPr>
              <a:t>PENYEDIAAN PERALATAN TIK DI DAERAH 3T DAN KLASTER IV</a:t>
            </a:r>
            <a:endParaRPr lang="en-US" sz="4000" b="1" dirty="0">
              <a:solidFill>
                <a:schemeClr val="bg1"/>
              </a:solidFill>
            </a:endParaRPr>
          </a:p>
        </p:txBody>
      </p:sp>
      <p:sp>
        <p:nvSpPr>
          <p:cNvPr id="6" name="TextBox 5"/>
          <p:cNvSpPr txBox="1"/>
          <p:nvPr/>
        </p:nvSpPr>
        <p:spPr>
          <a:xfrm>
            <a:off x="433636" y="3510677"/>
            <a:ext cx="8019064" cy="2585323"/>
          </a:xfrm>
          <a:prstGeom prst="rect">
            <a:avLst/>
          </a:prstGeom>
          <a:noFill/>
          <a:ln w="25400">
            <a:solidFill>
              <a:schemeClr val="tx2">
                <a:lumMod val="40000"/>
                <a:lumOff val="60000"/>
              </a:schemeClr>
            </a:solidFill>
          </a:ln>
        </p:spPr>
        <p:txBody>
          <a:bodyPr wrap="square" rtlCol="0">
            <a:spAutoFit/>
          </a:bodyPr>
          <a:lstStyle/>
          <a:p>
            <a:r>
              <a:rPr lang="id-ID" dirty="0" smtClean="0">
                <a:latin typeface="Candara" pitchFamily="34" charset="0"/>
              </a:rPr>
              <a:t>Program ini adalah bantuan pengadaan Alat TIK serta pembangkit listrik tenaga surya (</a:t>
            </a:r>
            <a:r>
              <a:rPr lang="id-ID" i="1" dirty="0" smtClean="0">
                <a:latin typeface="Candara" pitchFamily="34" charset="0"/>
              </a:rPr>
              <a:t>solar cell</a:t>
            </a:r>
            <a:r>
              <a:rPr lang="id-ID" dirty="0" smtClean="0">
                <a:latin typeface="Candara" pitchFamily="34" charset="0"/>
              </a:rPr>
              <a:t>) bagi sekolah-sekolah yang berada di daerah tidak ada/minim listrik, khususnya berada di daerah 3T dan klaster IV. </a:t>
            </a:r>
          </a:p>
          <a:p>
            <a:endParaRPr lang="id-ID" dirty="0" smtClean="0">
              <a:latin typeface="Candara" pitchFamily="34" charset="0"/>
            </a:endParaRPr>
          </a:p>
          <a:p>
            <a:pPr algn="just"/>
            <a:r>
              <a:rPr lang="id-ID" dirty="0" smtClean="0">
                <a:latin typeface="Candara" pitchFamily="34" charset="0"/>
              </a:rPr>
              <a:t>Persyaratan:</a:t>
            </a:r>
          </a:p>
          <a:p>
            <a:pPr marL="342900" indent="-342900" algn="just">
              <a:buAutoNum type="arabicPeriod"/>
            </a:pPr>
            <a:r>
              <a:rPr lang="id-ID" dirty="0" smtClean="0">
                <a:latin typeface="Candara" pitchFamily="34" charset="0"/>
              </a:rPr>
              <a:t>SMA Negeri / Swasta</a:t>
            </a:r>
          </a:p>
          <a:p>
            <a:pPr marL="342900" indent="-342900" algn="just">
              <a:buAutoNum type="arabicPeriod"/>
            </a:pPr>
            <a:r>
              <a:rPr lang="id-ID" dirty="0" smtClean="0">
                <a:latin typeface="Candara" pitchFamily="34" charset="0"/>
              </a:rPr>
              <a:t>Mengajukan proposal</a:t>
            </a:r>
          </a:p>
          <a:p>
            <a:pPr marL="342900" indent="-342900" algn="just">
              <a:buAutoNum type="arabicPeriod"/>
            </a:pPr>
            <a:r>
              <a:rPr lang="id-ID" dirty="0" smtClean="0">
                <a:latin typeface="Candara" pitchFamily="34" charset="0"/>
              </a:rPr>
              <a:t>Memenuhi persyaratan penerima Bantuan Sosial </a:t>
            </a:r>
          </a:p>
          <a:p>
            <a:pPr marL="342900" indent="-342900" algn="just"/>
            <a:endParaRPr lang="id-ID" dirty="0" smtClean="0">
              <a:latin typeface="Arial Narrow" pitchFamily="34" charset="0"/>
            </a:endParaRPr>
          </a:p>
        </p:txBody>
      </p:sp>
      <p:pic>
        <p:nvPicPr>
          <p:cNvPr id="7" name="Picture 3" descr="C:\Users\Rizmi\Desktop\images1.jpg"/>
          <p:cNvPicPr>
            <a:picLocks noChangeAspect="1" noChangeArrowheads="1"/>
          </p:cNvPicPr>
          <p:nvPr/>
        </p:nvPicPr>
        <p:blipFill>
          <a:blip r:embed="rId3" cstate="print"/>
          <a:srcRect/>
          <a:stretch>
            <a:fillRect/>
          </a:stretch>
        </p:blipFill>
        <p:spPr bwMode="auto">
          <a:xfrm>
            <a:off x="361628" y="1143652"/>
            <a:ext cx="2808312" cy="2088232"/>
          </a:xfrm>
          <a:prstGeom prst="rect">
            <a:avLst/>
          </a:prstGeom>
          <a:noFill/>
        </p:spPr>
      </p:pic>
      <p:graphicFrame>
        <p:nvGraphicFramePr>
          <p:cNvPr id="8" name="Content Placeholder 6"/>
          <p:cNvGraphicFramePr>
            <a:graphicFrameLocks/>
          </p:cNvGraphicFramePr>
          <p:nvPr>
            <p:extLst>
              <p:ext uri="{D42A27DB-BD31-4B8C-83A1-F6EECF244321}">
                <p14:modId xmlns:p14="http://schemas.microsoft.com/office/powerpoint/2010/main" val="190923104"/>
              </p:ext>
            </p:extLst>
          </p:nvPr>
        </p:nvGraphicFramePr>
        <p:xfrm>
          <a:off x="3457971" y="1215660"/>
          <a:ext cx="5328592" cy="1872208"/>
        </p:xfrm>
        <a:graphic>
          <a:graphicData uri="http://schemas.openxmlformats.org/drawingml/2006/table">
            <a:tbl>
              <a:tblPr firstRow="1" bandRow="1">
                <a:tableStyleId>{5C22544A-7EE6-4342-B048-85BDC9FD1C3A}</a:tableStyleId>
              </a:tblPr>
              <a:tblGrid>
                <a:gridCol w="1332148"/>
                <a:gridCol w="1175426"/>
                <a:gridCol w="1488870"/>
                <a:gridCol w="1332148"/>
              </a:tblGrid>
              <a:tr h="679238">
                <a:tc>
                  <a:txBody>
                    <a:bodyPr/>
                    <a:lstStyle/>
                    <a:p>
                      <a:pPr algn="ctr"/>
                      <a:r>
                        <a:rPr lang="id-ID" sz="1400" dirty="0" smtClean="0"/>
                        <a:t>SUMBER</a:t>
                      </a:r>
                      <a:r>
                        <a:rPr lang="id-ID" sz="1400" baseline="0" dirty="0" smtClean="0"/>
                        <a:t> DANA</a:t>
                      </a:r>
                      <a:endParaRPr lang="id-ID" sz="1400" dirty="0"/>
                    </a:p>
                  </a:txBody>
                  <a:tcPr>
                    <a:solidFill>
                      <a:schemeClr val="accent6">
                        <a:lumMod val="50000"/>
                      </a:schemeClr>
                    </a:solidFill>
                  </a:tcPr>
                </a:tc>
                <a:tc>
                  <a:txBody>
                    <a:bodyPr/>
                    <a:lstStyle/>
                    <a:p>
                      <a:pPr algn="ctr"/>
                      <a:r>
                        <a:rPr lang="id-ID" sz="1400" dirty="0" smtClean="0"/>
                        <a:t>SASARAN</a:t>
                      </a:r>
                      <a:endParaRPr lang="id-ID" sz="1400" dirty="0"/>
                    </a:p>
                  </a:txBody>
                  <a:tcPr>
                    <a:solidFill>
                      <a:schemeClr val="accent6">
                        <a:lumMod val="50000"/>
                      </a:schemeClr>
                    </a:solidFill>
                  </a:tcPr>
                </a:tc>
                <a:tc>
                  <a:txBody>
                    <a:bodyPr/>
                    <a:lstStyle/>
                    <a:p>
                      <a:pPr algn="ctr"/>
                      <a:r>
                        <a:rPr lang="id-ID" sz="1400" dirty="0" smtClean="0"/>
                        <a:t>SATUAN BIAYA (Rp)</a:t>
                      </a:r>
                      <a:endParaRPr lang="id-ID" sz="1400" dirty="0"/>
                    </a:p>
                  </a:txBody>
                  <a:tcPr>
                    <a:solidFill>
                      <a:schemeClr val="accent6">
                        <a:lumMod val="50000"/>
                      </a:schemeClr>
                    </a:solidFill>
                  </a:tcPr>
                </a:tc>
                <a:tc>
                  <a:txBody>
                    <a:bodyPr/>
                    <a:lstStyle/>
                    <a:p>
                      <a:pPr algn="ctr"/>
                      <a:r>
                        <a:rPr lang="id-ID" sz="1400" dirty="0" smtClean="0"/>
                        <a:t>ALOKASI</a:t>
                      </a:r>
                    </a:p>
                    <a:p>
                      <a:pPr algn="ctr"/>
                      <a:r>
                        <a:rPr lang="id-ID" sz="1400" dirty="0" smtClean="0"/>
                        <a:t>(Rp)</a:t>
                      </a:r>
                      <a:endParaRPr lang="id-ID" sz="1400" dirty="0"/>
                    </a:p>
                  </a:txBody>
                  <a:tcPr>
                    <a:solidFill>
                      <a:schemeClr val="accent6">
                        <a:lumMod val="50000"/>
                      </a:schemeClr>
                    </a:solidFill>
                  </a:tcPr>
                </a:tc>
              </a:tr>
              <a:tr h="415807">
                <a:tc>
                  <a:txBody>
                    <a:bodyPr/>
                    <a:lstStyle/>
                    <a:p>
                      <a:pPr algn="ctr" fontAlgn="ctr"/>
                      <a:r>
                        <a:rPr lang="id-ID" sz="1400" b="1" i="0" u="none" strike="noStrike" dirty="0" smtClean="0">
                          <a:solidFill>
                            <a:srgbClr val="000000"/>
                          </a:solidFill>
                          <a:latin typeface="Arial Narrow" pitchFamily="34" charset="0"/>
                        </a:rPr>
                        <a:t>APBN</a:t>
                      </a:r>
                      <a:endParaRPr lang="id-ID" sz="1400" b="1" i="0" u="none" strike="noStrike" dirty="0">
                        <a:solidFill>
                          <a:srgbClr val="000000"/>
                        </a:solidFill>
                        <a:latin typeface="Arial Narrow" pitchFamily="34" charset="0"/>
                      </a:endParaRPr>
                    </a:p>
                  </a:txBody>
                  <a:tcPr marL="0" marR="0" marT="0" marB="0" anchor="ctr"/>
                </a:tc>
                <a:tc>
                  <a:txBody>
                    <a:bodyPr/>
                    <a:lstStyle/>
                    <a:p>
                      <a:pPr algn="ctr" fontAlgn="ctr"/>
                      <a:r>
                        <a:rPr lang="id-ID" sz="1400" b="1" i="0" u="none" strike="noStrike" dirty="0" smtClean="0">
                          <a:solidFill>
                            <a:srgbClr val="000000"/>
                          </a:solidFill>
                          <a:latin typeface="Arial Narrow" pitchFamily="34" charset="0"/>
                        </a:rPr>
                        <a:t>100 Paket</a:t>
                      </a:r>
                      <a:endParaRPr lang="id-ID" sz="1400" b="1" i="0" u="none" strike="noStrike" dirty="0">
                        <a:solidFill>
                          <a:srgbClr val="000000"/>
                        </a:solidFill>
                        <a:latin typeface="Arial Narrow" pitchFamily="34" charset="0"/>
                      </a:endParaRPr>
                    </a:p>
                  </a:txBody>
                  <a:tcPr marL="0" marR="0" marT="0" marB="0" anchor="ctr"/>
                </a:tc>
                <a:tc>
                  <a:txBody>
                    <a:bodyPr/>
                    <a:lstStyle/>
                    <a:p>
                      <a:pPr algn="ctr" fontAlgn="ctr"/>
                      <a:r>
                        <a:rPr lang="id-ID" sz="1400" b="1" i="0" u="none" strike="noStrike" dirty="0" smtClean="0">
                          <a:solidFill>
                            <a:srgbClr val="000000"/>
                          </a:solidFill>
                          <a:latin typeface="Arial Narrow"/>
                        </a:rPr>
                        <a:t>250.000.000</a:t>
                      </a:r>
                      <a:endParaRPr lang="id-ID" sz="1400" b="1" i="0" u="none" strike="noStrike" dirty="0">
                        <a:solidFill>
                          <a:srgbClr val="000000"/>
                        </a:solidFill>
                        <a:latin typeface="Arial Narrow"/>
                      </a:endParaRPr>
                    </a:p>
                  </a:txBody>
                  <a:tcPr marL="0" marR="0" marT="0" marB="0" anchor="ctr"/>
                </a:tc>
                <a:tc>
                  <a:txBody>
                    <a:bodyPr/>
                    <a:lstStyle/>
                    <a:p>
                      <a:pPr algn="r" fontAlgn="ctr"/>
                      <a:r>
                        <a:rPr lang="id-ID" sz="1400" b="1" i="0" u="none" strike="noStrike" dirty="0" smtClean="0">
                          <a:solidFill>
                            <a:srgbClr val="000000"/>
                          </a:solidFill>
                          <a:latin typeface="Arial Narrow"/>
                        </a:rPr>
                        <a:t>25.000.000.000</a:t>
                      </a:r>
                      <a:endParaRPr lang="id-ID" sz="1400" b="1" i="0" u="none" strike="noStrike" dirty="0">
                        <a:solidFill>
                          <a:srgbClr val="000000"/>
                        </a:solidFill>
                        <a:latin typeface="Arial Narrow"/>
                      </a:endParaRPr>
                    </a:p>
                  </a:txBody>
                  <a:tcPr marL="0" marR="0" marT="0" marB="0" anchor="ctr"/>
                </a:tc>
              </a:tr>
              <a:tr h="415807">
                <a:tc>
                  <a:txBody>
                    <a:bodyPr/>
                    <a:lstStyle/>
                    <a:p>
                      <a:pPr algn="ctr" fontAlgn="ctr"/>
                      <a:r>
                        <a:rPr lang="id-ID" sz="1400" b="1" i="0" u="none" strike="noStrike" dirty="0" smtClean="0">
                          <a:solidFill>
                            <a:srgbClr val="000000"/>
                          </a:solidFill>
                          <a:latin typeface="Arial Narrow" pitchFamily="34" charset="0"/>
                        </a:rPr>
                        <a:t>APBN-P</a:t>
                      </a:r>
                      <a:endParaRPr lang="id-ID" sz="1400" b="1" i="0" u="none" strike="noStrike" dirty="0">
                        <a:solidFill>
                          <a:srgbClr val="000000"/>
                        </a:solidFill>
                        <a:latin typeface="Arial Narrow" pitchFamily="34" charset="0"/>
                      </a:endParaRPr>
                    </a:p>
                  </a:txBody>
                  <a:tcPr marL="0" marR="0" marT="0" marB="0" anchor="ctr"/>
                </a:tc>
                <a:tc>
                  <a:txBody>
                    <a:bodyPr/>
                    <a:lstStyle/>
                    <a:p>
                      <a:pPr algn="ctr" fontAlgn="ctr"/>
                      <a:r>
                        <a:rPr lang="id-ID" sz="1400" b="1" i="0" u="none" strike="noStrike" dirty="0" smtClean="0">
                          <a:solidFill>
                            <a:srgbClr val="000000"/>
                          </a:solidFill>
                          <a:latin typeface="Arial Narrow" pitchFamily="34" charset="0"/>
                        </a:rPr>
                        <a:t>20 Paket</a:t>
                      </a:r>
                      <a:endParaRPr lang="id-ID" sz="1400" b="1" i="0" u="none" strike="noStrike" dirty="0">
                        <a:solidFill>
                          <a:srgbClr val="000000"/>
                        </a:solidFill>
                        <a:latin typeface="Arial Narrow" pitchFamily="34" charset="0"/>
                      </a:endParaRPr>
                    </a:p>
                  </a:txBody>
                  <a:tcPr marL="0" marR="0" marT="0" marB="0" anchor="ctr"/>
                </a:tc>
                <a:tc>
                  <a:txBody>
                    <a:bodyPr/>
                    <a:lstStyle/>
                    <a:p>
                      <a:pPr algn="ctr" fontAlgn="ctr"/>
                      <a:r>
                        <a:rPr lang="id-ID" sz="1400" b="1" i="0" u="none" strike="noStrike" dirty="0" smtClean="0">
                          <a:solidFill>
                            <a:srgbClr val="000000"/>
                          </a:solidFill>
                          <a:latin typeface="Arial Narrow"/>
                        </a:rPr>
                        <a:t>250.000.000</a:t>
                      </a:r>
                      <a:endParaRPr lang="id-ID" sz="1400" b="1" i="0" u="none" strike="noStrike" dirty="0">
                        <a:solidFill>
                          <a:srgbClr val="000000"/>
                        </a:solidFill>
                        <a:latin typeface="Arial Narrow"/>
                      </a:endParaRPr>
                    </a:p>
                  </a:txBody>
                  <a:tcPr marL="0" marR="0" marT="0" marB="0" anchor="ctr"/>
                </a:tc>
                <a:tc>
                  <a:txBody>
                    <a:bodyPr/>
                    <a:lstStyle/>
                    <a:p>
                      <a:pPr algn="r" fontAlgn="ctr"/>
                      <a:r>
                        <a:rPr lang="id-ID" sz="1400" b="1" i="0" u="none" strike="noStrike" dirty="0" smtClean="0">
                          <a:solidFill>
                            <a:srgbClr val="000000"/>
                          </a:solidFill>
                          <a:latin typeface="Arial Narrow"/>
                        </a:rPr>
                        <a:t>5.000.000.000</a:t>
                      </a:r>
                      <a:endParaRPr lang="id-ID" sz="1400" b="1" i="0" u="none" strike="noStrike" dirty="0">
                        <a:solidFill>
                          <a:srgbClr val="000000"/>
                        </a:solidFill>
                        <a:latin typeface="Arial Narrow"/>
                      </a:endParaRPr>
                    </a:p>
                  </a:txBody>
                  <a:tcPr marL="0" marR="0" marT="0" marB="0" anchor="ctr"/>
                </a:tc>
              </a:tr>
              <a:tr h="361356">
                <a:tc gridSpan="2">
                  <a:txBody>
                    <a:bodyPr/>
                    <a:lstStyle/>
                    <a:p>
                      <a:pPr algn="ctr" fontAlgn="ctr"/>
                      <a:r>
                        <a:rPr lang="id-ID" sz="1400" b="1" i="0" u="none" strike="noStrike" dirty="0" smtClean="0">
                          <a:solidFill>
                            <a:srgbClr val="000000"/>
                          </a:solidFill>
                          <a:latin typeface="Arial Narrow" pitchFamily="34" charset="0"/>
                        </a:rPr>
                        <a:t>TOTAL ANGGARAN</a:t>
                      </a:r>
                      <a:endParaRPr lang="id-ID" sz="1400" b="1" i="0" u="none" strike="noStrike" dirty="0">
                        <a:solidFill>
                          <a:srgbClr val="000000"/>
                        </a:solidFill>
                        <a:latin typeface="Arial Narrow" pitchFamily="34" charset="0"/>
                      </a:endParaRPr>
                    </a:p>
                  </a:txBody>
                  <a:tcPr marL="0" marR="0" marT="0" marB="0" anchor="ctr"/>
                </a:tc>
                <a:tc hMerge="1">
                  <a:txBody>
                    <a:bodyPr/>
                    <a:lstStyle/>
                    <a:p>
                      <a:pPr algn="ctr" fontAlgn="ctr"/>
                      <a:endParaRPr lang="id-ID" sz="1400" b="1" i="0" u="none" strike="noStrike" dirty="0">
                        <a:solidFill>
                          <a:srgbClr val="000000"/>
                        </a:solidFill>
                        <a:latin typeface="Arial Narrow" pitchFamily="34" charset="0"/>
                      </a:endParaRPr>
                    </a:p>
                  </a:txBody>
                  <a:tcPr marL="0" marR="0" marT="0" marB="0" anchor="ctr"/>
                </a:tc>
                <a:tc gridSpan="2">
                  <a:txBody>
                    <a:bodyPr/>
                    <a:lstStyle/>
                    <a:p>
                      <a:pPr algn="ctr" fontAlgn="ctr"/>
                      <a:r>
                        <a:rPr lang="id-ID" sz="1400" b="1" i="0" u="none" strike="noStrike" dirty="0" smtClean="0">
                          <a:solidFill>
                            <a:srgbClr val="000000"/>
                          </a:solidFill>
                          <a:latin typeface="Arial Narrow"/>
                        </a:rPr>
                        <a:t>30.000.000.000</a:t>
                      </a:r>
                      <a:endParaRPr lang="id-ID" sz="1400" b="1" i="0" u="none" strike="noStrike" dirty="0">
                        <a:solidFill>
                          <a:srgbClr val="000000"/>
                        </a:solidFill>
                        <a:latin typeface="Arial Narrow"/>
                      </a:endParaRPr>
                    </a:p>
                  </a:txBody>
                  <a:tcPr marL="0" marR="0" marT="0" marB="0" anchor="ctr"/>
                </a:tc>
                <a:tc hMerge="1">
                  <a:txBody>
                    <a:bodyPr/>
                    <a:lstStyle/>
                    <a:p>
                      <a:pPr algn="l" fontAlgn="ctr"/>
                      <a:endParaRPr lang="id-ID" sz="1400" b="1" i="0" u="none" strike="noStrike" dirty="0">
                        <a:solidFill>
                          <a:srgbClr val="000000"/>
                        </a:solidFill>
                        <a:latin typeface="Arial Narrow"/>
                      </a:endParaRPr>
                    </a:p>
                  </a:txBody>
                  <a:tcPr marL="0" marR="0" marT="0" marB="0" anchor="ctr"/>
                </a:tc>
              </a:tr>
            </a:tbl>
          </a:graphicData>
        </a:graphic>
      </p:graphicFrame>
      <p:sp>
        <p:nvSpPr>
          <p:cNvPr id="9" name="Rectangle 8"/>
          <p:cNvSpPr/>
          <p:nvPr/>
        </p:nvSpPr>
        <p:spPr>
          <a:xfrm>
            <a:off x="5410200" y="6178034"/>
            <a:ext cx="3042500" cy="369332"/>
          </a:xfrm>
          <a:prstGeom prst="rect">
            <a:avLst/>
          </a:prstGeom>
        </p:spPr>
        <p:txBody>
          <a:bodyPr wrap="none">
            <a:spAutoFit/>
          </a:bodyPr>
          <a:lstStyle/>
          <a:p>
            <a:r>
              <a:rPr lang="id-ID" b="1" dirty="0" smtClean="0"/>
              <a:t>Sumber: Direktorat SMA 2015</a:t>
            </a:r>
            <a:endParaRPr lang="id-ID" dirty="0"/>
          </a:p>
        </p:txBody>
      </p:sp>
    </p:spTree>
    <p:extLst>
      <p:ext uri="{BB962C8B-B14F-4D97-AF65-F5344CB8AC3E}">
        <p14:creationId xmlns:p14="http://schemas.microsoft.com/office/powerpoint/2010/main" val="735985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295400"/>
            <a:ext cx="7696200" cy="2308324"/>
          </a:xfrm>
          <a:prstGeom prst="rect">
            <a:avLst/>
          </a:prstGeom>
          <a:noFill/>
        </p:spPr>
        <p:txBody>
          <a:bodyPr wrap="square" rtlCol="0">
            <a:spAutoFit/>
          </a:bodyPr>
          <a:lstStyle/>
          <a:p>
            <a:pPr algn="ctr"/>
            <a:r>
              <a:rPr lang="id-ID" sz="4800" dirty="0" smtClean="0"/>
              <a:t>APA YANG KITA CAPAI DALAM MELAKSANAKAN STANDAR PENDIDIK</a:t>
            </a:r>
            <a:endParaRPr lang="id-ID" sz="4800" dirty="0"/>
          </a:p>
        </p:txBody>
      </p:sp>
      <p:pic>
        <p:nvPicPr>
          <p:cNvPr id="3" name="Picture 2" descr="Image result for TIK"/>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616424"/>
            <a:ext cx="3886200" cy="2555776"/>
          </a:xfrm>
          <a:prstGeom prst="rect">
            <a:avLst/>
          </a:prstGeom>
          <a:noFill/>
          <a:ln>
            <a:noFill/>
          </a:ln>
        </p:spPr>
      </p:pic>
    </p:spTree>
    <p:extLst>
      <p:ext uri="{BB962C8B-B14F-4D97-AF65-F5344CB8AC3E}">
        <p14:creationId xmlns:p14="http://schemas.microsoft.com/office/powerpoint/2010/main" val="4203255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7"/>
          <p:cNvSpPr>
            <a:spLocks noGrp="1"/>
          </p:cNvSpPr>
          <p:nvPr>
            <p:ph type="sldNum" sz="quarter" idx="12"/>
          </p:nvPr>
        </p:nvSpPr>
        <p:spPr bwMode="auto">
          <a:xfrm>
            <a:off x="7005918" y="6492877"/>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2EDC54-F5AA-4548-A165-22FA14B3067E}" type="slidenum">
              <a:rPr lang="en-US">
                <a:solidFill>
                  <a:srgbClr val="898989"/>
                </a:solidFill>
              </a:rPr>
              <a:pPr/>
              <a:t>24</a:t>
            </a:fld>
            <a:endParaRPr lang="en-US">
              <a:solidFill>
                <a:srgbClr val="898989"/>
              </a:solidFill>
            </a:endParaRPr>
          </a:p>
        </p:txBody>
      </p:sp>
      <p:cxnSp>
        <p:nvCxnSpPr>
          <p:cNvPr id="6" name="Straight Connector 5"/>
          <p:cNvCxnSpPr/>
          <p:nvPr/>
        </p:nvCxnSpPr>
        <p:spPr>
          <a:xfrm>
            <a:off x="422031" y="833718"/>
            <a:ext cx="8493369" cy="0"/>
          </a:xfrm>
          <a:prstGeom prst="line">
            <a:avLst/>
          </a:prstGeom>
          <a:ln w="28575" cmpd="tri">
            <a:solidFill>
              <a:srgbClr val="FF0000"/>
            </a:solidFill>
          </a:ln>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extLst>
              <p:ext uri="{D42A27DB-BD31-4B8C-83A1-F6EECF244321}">
                <p14:modId xmlns:p14="http://schemas.microsoft.com/office/powerpoint/2010/main" val="2355986362"/>
              </p:ext>
            </p:extLst>
          </p:nvPr>
        </p:nvGraphicFramePr>
        <p:xfrm>
          <a:off x="325315" y="685800"/>
          <a:ext cx="8493369"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Point Star 7"/>
          <p:cNvSpPr/>
          <p:nvPr/>
        </p:nvSpPr>
        <p:spPr>
          <a:xfrm>
            <a:off x="492369" y="1143000"/>
            <a:ext cx="844062" cy="914400"/>
          </a:xfrm>
          <a:prstGeom prst="star7">
            <a:avLst/>
          </a:prstGeom>
          <a:gradFill>
            <a:gsLst>
              <a:gs pos="0">
                <a:srgbClr val="FFEFD1"/>
              </a:gs>
              <a:gs pos="64999">
                <a:srgbClr val="F0EBD5"/>
              </a:gs>
              <a:gs pos="100000">
                <a:srgbClr val="D1C39F"/>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smtClean="0">
                <a:solidFill>
                  <a:srgbClr val="FF0000"/>
                </a:solidFill>
                <a:latin typeface="Algerian" panose="04020705040A02060702" pitchFamily="82" charset="0"/>
              </a:rPr>
              <a:t>1</a:t>
            </a:r>
            <a:endParaRPr lang="en-AU" sz="3600">
              <a:solidFill>
                <a:srgbClr val="FF0000"/>
              </a:solidFill>
              <a:latin typeface="Algerian" panose="04020705040A02060702" pitchFamily="82" charset="0"/>
            </a:endParaRPr>
          </a:p>
        </p:txBody>
      </p:sp>
      <p:sp>
        <p:nvSpPr>
          <p:cNvPr id="9" name="7-Point Star 8"/>
          <p:cNvSpPr/>
          <p:nvPr/>
        </p:nvSpPr>
        <p:spPr>
          <a:xfrm>
            <a:off x="926527" y="2057400"/>
            <a:ext cx="844062" cy="914400"/>
          </a:xfrm>
          <a:prstGeom prst="star7">
            <a:avLst/>
          </a:prstGeom>
          <a:gradFill>
            <a:gsLst>
              <a:gs pos="0">
                <a:srgbClr val="FFEFD1"/>
              </a:gs>
              <a:gs pos="64999">
                <a:srgbClr val="F0EBD5"/>
              </a:gs>
              <a:gs pos="100000">
                <a:srgbClr val="D1C39F"/>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a:solidFill>
                  <a:srgbClr val="FF0000"/>
                </a:solidFill>
                <a:latin typeface="Algerian" panose="04020705040A02060702" pitchFamily="82" charset="0"/>
              </a:rPr>
              <a:t>2</a:t>
            </a:r>
          </a:p>
        </p:txBody>
      </p:sp>
      <p:sp>
        <p:nvSpPr>
          <p:cNvPr id="10" name="7-Point Star 9"/>
          <p:cNvSpPr/>
          <p:nvPr/>
        </p:nvSpPr>
        <p:spPr>
          <a:xfrm>
            <a:off x="1064778" y="3124200"/>
            <a:ext cx="844062" cy="914400"/>
          </a:xfrm>
          <a:prstGeom prst="star7">
            <a:avLst/>
          </a:prstGeom>
          <a:gradFill>
            <a:gsLst>
              <a:gs pos="0">
                <a:srgbClr val="FFEFD1"/>
              </a:gs>
              <a:gs pos="64999">
                <a:srgbClr val="F0EBD5"/>
              </a:gs>
              <a:gs pos="100000">
                <a:srgbClr val="D1C39F"/>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a:solidFill>
                  <a:srgbClr val="FF0000"/>
                </a:solidFill>
                <a:latin typeface="Algerian" panose="04020705040A02060702" pitchFamily="82" charset="0"/>
              </a:rPr>
              <a:t>3</a:t>
            </a:r>
          </a:p>
        </p:txBody>
      </p:sp>
      <p:sp>
        <p:nvSpPr>
          <p:cNvPr id="11" name="7-Point Star 10"/>
          <p:cNvSpPr/>
          <p:nvPr/>
        </p:nvSpPr>
        <p:spPr>
          <a:xfrm>
            <a:off x="926527" y="4267200"/>
            <a:ext cx="844062" cy="914400"/>
          </a:xfrm>
          <a:prstGeom prst="star7">
            <a:avLst/>
          </a:prstGeom>
          <a:gradFill>
            <a:gsLst>
              <a:gs pos="0">
                <a:srgbClr val="FFEFD1"/>
              </a:gs>
              <a:gs pos="64999">
                <a:srgbClr val="F0EBD5"/>
              </a:gs>
              <a:gs pos="100000">
                <a:srgbClr val="D1C39F"/>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a:solidFill>
                  <a:srgbClr val="FF0000"/>
                </a:solidFill>
                <a:latin typeface="Algerian" panose="04020705040A02060702" pitchFamily="82" charset="0"/>
              </a:rPr>
              <a:t>4</a:t>
            </a:r>
          </a:p>
        </p:txBody>
      </p:sp>
      <p:sp>
        <p:nvSpPr>
          <p:cNvPr id="12" name="7-Point Star 11"/>
          <p:cNvSpPr/>
          <p:nvPr/>
        </p:nvSpPr>
        <p:spPr>
          <a:xfrm>
            <a:off x="460838" y="5334000"/>
            <a:ext cx="844062" cy="914400"/>
          </a:xfrm>
          <a:prstGeom prst="star7">
            <a:avLst/>
          </a:prstGeom>
          <a:gradFill>
            <a:gsLst>
              <a:gs pos="0">
                <a:srgbClr val="FFEFD1"/>
              </a:gs>
              <a:gs pos="64999">
                <a:srgbClr val="F0EBD5"/>
              </a:gs>
              <a:gs pos="100000">
                <a:srgbClr val="D1C39F"/>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a:solidFill>
                  <a:srgbClr val="FF0000"/>
                </a:solidFill>
                <a:latin typeface="Algerian" panose="04020705040A02060702" pitchFamily="82" charset="0"/>
              </a:rPr>
              <a:t>5</a:t>
            </a:r>
          </a:p>
        </p:txBody>
      </p:sp>
      <p:sp>
        <p:nvSpPr>
          <p:cNvPr id="13" name="TextBox 12"/>
          <p:cNvSpPr txBox="1"/>
          <p:nvPr/>
        </p:nvSpPr>
        <p:spPr>
          <a:xfrm>
            <a:off x="317661" y="76200"/>
            <a:ext cx="8440615" cy="477054"/>
          </a:xfrm>
          <a:prstGeom prst="rect">
            <a:avLst/>
          </a:prstGeom>
          <a:noFill/>
        </p:spPr>
        <p:txBody>
          <a:bodyPr wrap="square">
            <a:spAutoFit/>
          </a:bodyPr>
          <a:lstStyle/>
          <a:p>
            <a:pPr algn="ctr">
              <a:defRPr/>
            </a:pPr>
            <a:r>
              <a:rPr lang="fi-FI" sz="2500" b="1" dirty="0" smtClean="0">
                <a:solidFill>
                  <a:schemeClr val="bg1"/>
                </a:solidFill>
              </a:rPr>
              <a:t>PENCAPAIAN STANDAR PENDIDIK</a:t>
            </a:r>
            <a:endParaRPr lang="fi-FI" sz="2500" b="1" dirty="0">
              <a:solidFill>
                <a:schemeClr val="bg1"/>
              </a:solidFill>
            </a:endParaRPr>
          </a:p>
        </p:txBody>
      </p:sp>
      <p:sp>
        <p:nvSpPr>
          <p:cNvPr id="14" name="Rectangle 13"/>
          <p:cNvSpPr/>
          <p:nvPr/>
        </p:nvSpPr>
        <p:spPr>
          <a:xfrm>
            <a:off x="6019800" y="6248400"/>
            <a:ext cx="2445862" cy="369332"/>
          </a:xfrm>
          <a:prstGeom prst="rect">
            <a:avLst/>
          </a:prstGeom>
        </p:spPr>
        <p:txBody>
          <a:bodyPr wrap="none">
            <a:spAutoFit/>
          </a:bodyPr>
          <a:lstStyle/>
          <a:p>
            <a:pPr>
              <a:defRPr/>
            </a:pPr>
            <a:r>
              <a:rPr lang="id-ID" b="1" dirty="0"/>
              <a:t>Sumber: BAN S/M 2014</a:t>
            </a:r>
            <a:endParaRPr lang="en-GB" b="1" dirty="0"/>
          </a:p>
        </p:txBody>
      </p:sp>
    </p:spTree>
    <p:extLst>
      <p:ext uri="{BB962C8B-B14F-4D97-AF65-F5344CB8AC3E}">
        <p14:creationId xmlns:p14="http://schemas.microsoft.com/office/powerpoint/2010/main" val="252401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3"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351693" y="208746"/>
            <a:ext cx="8440615" cy="477054"/>
          </a:xfrm>
          <a:prstGeom prst="rect">
            <a:avLst/>
          </a:prstGeom>
          <a:noFill/>
        </p:spPr>
        <p:txBody>
          <a:bodyPr wrap="square">
            <a:spAutoFit/>
          </a:bodyPr>
          <a:lstStyle/>
          <a:p>
            <a:pPr algn="ctr">
              <a:defRPr/>
            </a:pPr>
            <a:r>
              <a:rPr lang="fi-FI" sz="2500" b="1" dirty="0" smtClean="0">
                <a:solidFill>
                  <a:schemeClr val="bg1"/>
                </a:solidFill>
              </a:rPr>
              <a:t>REKOMENDASI UNTUK STANDAR PENDIDIK</a:t>
            </a:r>
            <a:endParaRPr lang="fi-FI" sz="2500" b="1" dirty="0">
              <a:solidFill>
                <a:schemeClr val="bg1"/>
              </a:solidFill>
            </a:endParaRPr>
          </a:p>
        </p:txBody>
      </p:sp>
      <p:cxnSp>
        <p:nvCxnSpPr>
          <p:cNvPr id="6" name="Straight Connector 5"/>
          <p:cNvCxnSpPr/>
          <p:nvPr/>
        </p:nvCxnSpPr>
        <p:spPr>
          <a:xfrm>
            <a:off x="382370" y="782359"/>
            <a:ext cx="844061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lide Number Placeholder 2"/>
          <p:cNvSpPr>
            <a:spLocks noGrp="1"/>
          </p:cNvSpPr>
          <p:nvPr>
            <p:ph type="sldNum" sz="quarter" idx="12"/>
          </p:nvPr>
        </p:nvSpPr>
        <p:spPr>
          <a:xfrm>
            <a:off x="6638578" y="6139961"/>
            <a:ext cx="1765763" cy="337038"/>
          </a:xfrm>
        </p:spPr>
        <p:txBody>
          <a:bodyPr/>
          <a:lstStyle/>
          <a:p>
            <a:pPr>
              <a:defRPr/>
            </a:pPr>
            <a:r>
              <a:rPr lang="id-ID" b="1" dirty="0" smtClean="0"/>
              <a:t>Sumber: BAN S/M 2014</a:t>
            </a:r>
            <a:endParaRPr lang="en-GB" b="1" dirty="0"/>
          </a:p>
        </p:txBody>
      </p:sp>
      <p:sp>
        <p:nvSpPr>
          <p:cNvPr id="8" name="Freeform 7"/>
          <p:cNvSpPr/>
          <p:nvPr/>
        </p:nvSpPr>
        <p:spPr>
          <a:xfrm>
            <a:off x="492369" y="1905000"/>
            <a:ext cx="4962514" cy="3486590"/>
          </a:xfrm>
          <a:custGeom>
            <a:avLst/>
            <a:gdLst>
              <a:gd name="connsiteX0" fmla="*/ 0 w 4962514"/>
              <a:gd name="connsiteY0" fmla="*/ 1743295 h 3486590"/>
              <a:gd name="connsiteX1" fmla="*/ 2481257 w 4962514"/>
              <a:gd name="connsiteY1" fmla="*/ 0 h 3486590"/>
              <a:gd name="connsiteX2" fmla="*/ 4962514 w 4962514"/>
              <a:gd name="connsiteY2" fmla="*/ 1743295 h 3486590"/>
              <a:gd name="connsiteX3" fmla="*/ 2481257 w 4962514"/>
              <a:gd name="connsiteY3" fmla="*/ 3486590 h 3486590"/>
              <a:gd name="connsiteX4" fmla="*/ 0 w 4962514"/>
              <a:gd name="connsiteY4" fmla="*/ 1743295 h 348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2514" h="3486590">
                <a:moveTo>
                  <a:pt x="0" y="1743295"/>
                </a:moveTo>
                <a:cubicBezTo>
                  <a:pt x="0" y="780500"/>
                  <a:pt x="1110897" y="0"/>
                  <a:pt x="2481257" y="0"/>
                </a:cubicBezTo>
                <a:cubicBezTo>
                  <a:pt x="3851617" y="0"/>
                  <a:pt x="4962514" y="780500"/>
                  <a:pt x="4962514" y="1743295"/>
                </a:cubicBezTo>
                <a:cubicBezTo>
                  <a:pt x="4962514" y="2706090"/>
                  <a:pt x="3851617" y="3486590"/>
                  <a:pt x="2481257" y="3486590"/>
                </a:cubicBezTo>
                <a:cubicBezTo>
                  <a:pt x="1110897" y="3486590"/>
                  <a:pt x="0" y="2706090"/>
                  <a:pt x="0" y="1743295"/>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52143" tIns="535999" rIns="752143" bIns="535999" numCol="1" spcCol="1270" anchor="ctr" anchorCtr="0">
            <a:noAutofit/>
          </a:bodyPr>
          <a:lstStyle/>
          <a:p>
            <a:pPr lvl="0" algn="ctr" defTabSz="889000">
              <a:lnSpc>
                <a:spcPct val="90000"/>
              </a:lnSpc>
              <a:spcBef>
                <a:spcPct val="0"/>
              </a:spcBef>
              <a:spcAft>
                <a:spcPct val="35000"/>
              </a:spcAft>
            </a:pPr>
            <a:r>
              <a:rPr lang="en-US" sz="2000" kern="1200" smtClean="0">
                <a:solidFill>
                  <a:srgbClr val="002060"/>
                </a:solidFill>
                <a:latin typeface="Comic Sans MS" panose="030F0702030302020204" pitchFamily="66" charset="0"/>
                <a:cs typeface="Times New Roman" pitchFamily="18" charset="0"/>
              </a:rPr>
              <a:t>pembinaan dan/atau pelatihan bagi para guru yang masih belum memiliki kompetensi, Kemudian ditindaklanjuti dengan pendampingan secara terus-menerus di sekolah</a:t>
            </a:r>
            <a:endParaRPr lang="en-US" sz="2000" kern="1200" dirty="0" smtClean="0">
              <a:solidFill>
                <a:srgbClr val="002060"/>
              </a:solidFill>
              <a:latin typeface="Comic Sans MS" panose="030F0702030302020204" pitchFamily="66" charset="0"/>
              <a:cs typeface="Times New Roman" pitchFamily="18" charset="0"/>
            </a:endParaRPr>
          </a:p>
        </p:txBody>
      </p:sp>
      <p:sp>
        <p:nvSpPr>
          <p:cNvPr id="9" name="Block Arc 8"/>
          <p:cNvSpPr/>
          <p:nvPr/>
        </p:nvSpPr>
        <p:spPr>
          <a:xfrm>
            <a:off x="1034184" y="1041760"/>
            <a:ext cx="4975055" cy="5186004"/>
          </a:xfrm>
          <a:prstGeom prst="blockArc">
            <a:avLst>
              <a:gd name="adj1" fmla="val 16509444"/>
              <a:gd name="adj2" fmla="val 5088054"/>
              <a:gd name="adj3" fmla="val 524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Oval 9"/>
          <p:cNvSpPr/>
          <p:nvPr/>
        </p:nvSpPr>
        <p:spPr>
          <a:xfrm>
            <a:off x="4114153" y="838200"/>
            <a:ext cx="1322574" cy="1322298"/>
          </a:xfrm>
          <a:prstGeom prst="ellipse">
            <a:avLst/>
          </a:prstGeom>
          <a:blipFill rotWithShape="1">
            <a:blip r:embed="rId4"/>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5537461" y="855116"/>
            <a:ext cx="1770438" cy="1280007"/>
          </a:xfrm>
          <a:custGeom>
            <a:avLst/>
            <a:gdLst>
              <a:gd name="connsiteX0" fmla="*/ 0 w 1770438"/>
              <a:gd name="connsiteY0" fmla="*/ 0 h 1280007"/>
              <a:gd name="connsiteX1" fmla="*/ 1770438 w 1770438"/>
              <a:gd name="connsiteY1" fmla="*/ 0 h 1280007"/>
              <a:gd name="connsiteX2" fmla="*/ 1770438 w 1770438"/>
              <a:gd name="connsiteY2" fmla="*/ 1280007 h 1280007"/>
              <a:gd name="connsiteX3" fmla="*/ 0 w 1770438"/>
              <a:gd name="connsiteY3" fmla="*/ 1280007 h 1280007"/>
              <a:gd name="connsiteX4" fmla="*/ 0 w 1770438"/>
              <a:gd name="connsiteY4" fmla="*/ 0 h 128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438" h="1280007">
                <a:moveTo>
                  <a:pt x="0" y="0"/>
                </a:moveTo>
                <a:lnTo>
                  <a:pt x="1770438" y="0"/>
                </a:lnTo>
                <a:lnTo>
                  <a:pt x="1770438" y="1280007"/>
                </a:lnTo>
                <a:lnTo>
                  <a:pt x="0" y="1280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smtClean="0">
                <a:solidFill>
                  <a:srgbClr val="002060"/>
                </a:solidFill>
                <a:latin typeface="Tempus Sans ITC" panose="04020404030D07020202" pitchFamily="82" charset="0"/>
                <a:cs typeface="Times New Roman" pitchFamily="18" charset="0"/>
              </a:rPr>
              <a:t>(1) melakukan penelitian tindakan kelas; </a:t>
            </a:r>
            <a:endParaRPr lang="en-US" sz="1600" kern="1200" dirty="0" smtClean="0">
              <a:solidFill>
                <a:srgbClr val="002060"/>
              </a:solidFill>
              <a:latin typeface="Tempus Sans ITC" panose="04020404030D07020202" pitchFamily="82" charset="0"/>
              <a:cs typeface="Times New Roman" pitchFamily="18" charset="0"/>
            </a:endParaRPr>
          </a:p>
        </p:txBody>
      </p:sp>
      <p:sp>
        <p:nvSpPr>
          <p:cNvPr id="12" name="Oval 11"/>
          <p:cNvSpPr/>
          <p:nvPr/>
        </p:nvSpPr>
        <p:spPr>
          <a:xfrm>
            <a:off x="5091046" y="2069713"/>
            <a:ext cx="1322574" cy="1322298"/>
          </a:xfrm>
          <a:prstGeom prst="ellipse">
            <a:avLst/>
          </a:prstGeom>
          <a:blipFill rotWithShape="1">
            <a:blip r:embed="rId5"/>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6516219" y="2148999"/>
            <a:ext cx="1770438" cy="1280007"/>
          </a:xfrm>
          <a:custGeom>
            <a:avLst/>
            <a:gdLst>
              <a:gd name="connsiteX0" fmla="*/ 0 w 1770438"/>
              <a:gd name="connsiteY0" fmla="*/ 0 h 1280007"/>
              <a:gd name="connsiteX1" fmla="*/ 1770438 w 1770438"/>
              <a:gd name="connsiteY1" fmla="*/ 0 h 1280007"/>
              <a:gd name="connsiteX2" fmla="*/ 1770438 w 1770438"/>
              <a:gd name="connsiteY2" fmla="*/ 1280007 h 1280007"/>
              <a:gd name="connsiteX3" fmla="*/ 0 w 1770438"/>
              <a:gd name="connsiteY3" fmla="*/ 1280007 h 1280007"/>
              <a:gd name="connsiteX4" fmla="*/ 0 w 1770438"/>
              <a:gd name="connsiteY4" fmla="*/ 0 h 128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438" h="1280007">
                <a:moveTo>
                  <a:pt x="0" y="0"/>
                </a:moveTo>
                <a:lnTo>
                  <a:pt x="1770438" y="0"/>
                </a:lnTo>
                <a:lnTo>
                  <a:pt x="1770438" y="1280007"/>
                </a:lnTo>
                <a:lnTo>
                  <a:pt x="0" y="1280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b="1" kern="1200" dirty="0" smtClean="0">
                <a:solidFill>
                  <a:srgbClr val="FF0000"/>
                </a:solidFill>
                <a:latin typeface="Tempus Sans ITC" panose="04020404030D07020202" pitchFamily="82" charset="0"/>
                <a:cs typeface="Times New Roman" pitchFamily="18" charset="0"/>
              </a:rPr>
              <a:t>(2) </a:t>
            </a:r>
            <a:r>
              <a:rPr lang="en-US" sz="1600" b="1" kern="1200" dirty="0" err="1" smtClean="0">
                <a:solidFill>
                  <a:srgbClr val="FF0000"/>
                </a:solidFill>
                <a:latin typeface="Tempus Sans ITC" panose="04020404030D07020202" pitchFamily="82" charset="0"/>
                <a:cs typeface="Times New Roman" pitchFamily="18" charset="0"/>
              </a:rPr>
              <a:t>menggunakan</a:t>
            </a:r>
            <a:r>
              <a:rPr lang="en-US" sz="1600" b="1" kern="1200" dirty="0" smtClean="0">
                <a:solidFill>
                  <a:srgbClr val="FF0000"/>
                </a:solidFill>
                <a:latin typeface="Tempus Sans ITC" panose="04020404030D07020202" pitchFamily="82" charset="0"/>
                <a:cs typeface="Times New Roman" pitchFamily="18" charset="0"/>
              </a:rPr>
              <a:t> </a:t>
            </a:r>
            <a:r>
              <a:rPr lang="en-US" sz="1600" b="1" kern="1200" dirty="0" err="1" smtClean="0">
                <a:solidFill>
                  <a:srgbClr val="FF0000"/>
                </a:solidFill>
                <a:latin typeface="Tempus Sans ITC" panose="04020404030D07020202" pitchFamily="82" charset="0"/>
                <a:cs typeface="Times New Roman" pitchFamily="18" charset="0"/>
              </a:rPr>
              <a:t>komputer</a:t>
            </a:r>
            <a:r>
              <a:rPr lang="en-US" sz="1600" b="1" kern="1200" dirty="0" smtClean="0">
                <a:solidFill>
                  <a:srgbClr val="FF0000"/>
                </a:solidFill>
                <a:latin typeface="Tempus Sans ITC" panose="04020404030D07020202" pitchFamily="82" charset="0"/>
                <a:cs typeface="Times New Roman" pitchFamily="18" charset="0"/>
              </a:rPr>
              <a:t> </a:t>
            </a:r>
            <a:r>
              <a:rPr lang="en-US" sz="1600" b="1" kern="1200" dirty="0" err="1" smtClean="0">
                <a:solidFill>
                  <a:srgbClr val="FF0000"/>
                </a:solidFill>
                <a:latin typeface="Tempus Sans ITC" panose="04020404030D07020202" pitchFamily="82" charset="0"/>
                <a:cs typeface="Times New Roman" pitchFamily="18" charset="0"/>
              </a:rPr>
              <a:t>sebagai</a:t>
            </a:r>
            <a:r>
              <a:rPr lang="en-US" sz="1600" b="1" kern="1200" dirty="0" smtClean="0">
                <a:solidFill>
                  <a:srgbClr val="FF0000"/>
                </a:solidFill>
                <a:latin typeface="Tempus Sans ITC" panose="04020404030D07020202" pitchFamily="82" charset="0"/>
                <a:cs typeface="Times New Roman" pitchFamily="18" charset="0"/>
              </a:rPr>
              <a:t> media </a:t>
            </a:r>
            <a:r>
              <a:rPr lang="en-US" sz="1600" b="1" kern="1200" dirty="0" err="1" smtClean="0">
                <a:solidFill>
                  <a:srgbClr val="FF0000"/>
                </a:solidFill>
                <a:latin typeface="Tempus Sans ITC" panose="04020404030D07020202" pitchFamily="82" charset="0"/>
                <a:cs typeface="Times New Roman" pitchFamily="18" charset="0"/>
              </a:rPr>
              <a:t>pembelajaran</a:t>
            </a:r>
            <a:r>
              <a:rPr lang="en-US" sz="1600" b="1" kern="1200" dirty="0" smtClean="0">
                <a:solidFill>
                  <a:srgbClr val="FF0000"/>
                </a:solidFill>
                <a:latin typeface="Tempus Sans ITC" panose="04020404030D07020202" pitchFamily="82" charset="0"/>
                <a:cs typeface="Times New Roman" pitchFamily="18" charset="0"/>
              </a:rPr>
              <a:t>, </a:t>
            </a:r>
          </a:p>
        </p:txBody>
      </p:sp>
      <p:sp>
        <p:nvSpPr>
          <p:cNvPr id="14" name="Oval 13"/>
          <p:cNvSpPr/>
          <p:nvPr/>
        </p:nvSpPr>
        <p:spPr>
          <a:xfrm>
            <a:off x="5085973" y="3880332"/>
            <a:ext cx="1322574" cy="1322298"/>
          </a:xfrm>
          <a:prstGeom prst="ellipse">
            <a:avLst/>
          </a:prstGeom>
          <a:blipFill rotWithShape="1">
            <a:blip r:embed="rId6"/>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a:off x="6510731" y="3901760"/>
            <a:ext cx="1770438" cy="1280007"/>
          </a:xfrm>
          <a:custGeom>
            <a:avLst/>
            <a:gdLst>
              <a:gd name="connsiteX0" fmla="*/ 0 w 1770438"/>
              <a:gd name="connsiteY0" fmla="*/ 0 h 1280007"/>
              <a:gd name="connsiteX1" fmla="*/ 1770438 w 1770438"/>
              <a:gd name="connsiteY1" fmla="*/ 0 h 1280007"/>
              <a:gd name="connsiteX2" fmla="*/ 1770438 w 1770438"/>
              <a:gd name="connsiteY2" fmla="*/ 1280007 h 1280007"/>
              <a:gd name="connsiteX3" fmla="*/ 0 w 1770438"/>
              <a:gd name="connsiteY3" fmla="*/ 1280007 h 1280007"/>
              <a:gd name="connsiteX4" fmla="*/ 0 w 1770438"/>
              <a:gd name="connsiteY4" fmla="*/ 0 h 128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438" h="1280007">
                <a:moveTo>
                  <a:pt x="0" y="0"/>
                </a:moveTo>
                <a:lnTo>
                  <a:pt x="1770438" y="0"/>
                </a:lnTo>
                <a:lnTo>
                  <a:pt x="1770438" y="1280007"/>
                </a:lnTo>
                <a:lnTo>
                  <a:pt x="0" y="1280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smtClean="0">
                <a:solidFill>
                  <a:srgbClr val="002060"/>
                </a:solidFill>
                <a:latin typeface="Tempus Sans ITC" panose="04020404030D07020202" pitchFamily="82" charset="0"/>
                <a:cs typeface="Times New Roman" pitchFamily="18" charset="0"/>
              </a:rPr>
              <a:t>(3) penguasaan kurikulum, dan</a:t>
            </a:r>
            <a:endParaRPr lang="en-US" sz="1600" kern="1200" dirty="0" smtClean="0">
              <a:solidFill>
                <a:srgbClr val="002060"/>
              </a:solidFill>
              <a:latin typeface="Tempus Sans ITC" panose="04020404030D07020202" pitchFamily="82" charset="0"/>
              <a:cs typeface="Times New Roman" pitchFamily="18" charset="0"/>
            </a:endParaRPr>
          </a:p>
        </p:txBody>
      </p:sp>
      <p:sp>
        <p:nvSpPr>
          <p:cNvPr id="16" name="Oval 15"/>
          <p:cNvSpPr/>
          <p:nvPr/>
        </p:nvSpPr>
        <p:spPr>
          <a:xfrm>
            <a:off x="4114153" y="5154701"/>
            <a:ext cx="1322574" cy="1322298"/>
          </a:xfrm>
          <a:prstGeom prst="ellipse">
            <a:avLst/>
          </a:prstGeom>
          <a:blipFill rotWithShape="1">
            <a:blip r:embed="rId7"/>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7" name="Freeform 16"/>
          <p:cNvSpPr/>
          <p:nvPr/>
        </p:nvSpPr>
        <p:spPr>
          <a:xfrm>
            <a:off x="5537301" y="5181767"/>
            <a:ext cx="2227955" cy="1280007"/>
          </a:xfrm>
          <a:custGeom>
            <a:avLst/>
            <a:gdLst>
              <a:gd name="connsiteX0" fmla="*/ 0 w 2227955"/>
              <a:gd name="connsiteY0" fmla="*/ 0 h 1280007"/>
              <a:gd name="connsiteX1" fmla="*/ 2227955 w 2227955"/>
              <a:gd name="connsiteY1" fmla="*/ 0 h 1280007"/>
              <a:gd name="connsiteX2" fmla="*/ 2227955 w 2227955"/>
              <a:gd name="connsiteY2" fmla="*/ 1280007 h 1280007"/>
              <a:gd name="connsiteX3" fmla="*/ 0 w 2227955"/>
              <a:gd name="connsiteY3" fmla="*/ 1280007 h 1280007"/>
              <a:gd name="connsiteX4" fmla="*/ 0 w 2227955"/>
              <a:gd name="connsiteY4" fmla="*/ 0 h 128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955" h="1280007">
                <a:moveTo>
                  <a:pt x="0" y="0"/>
                </a:moveTo>
                <a:lnTo>
                  <a:pt x="2227955" y="0"/>
                </a:lnTo>
                <a:lnTo>
                  <a:pt x="2227955" y="1280007"/>
                </a:lnTo>
                <a:lnTo>
                  <a:pt x="0" y="1280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smtClean="0">
                <a:solidFill>
                  <a:srgbClr val="002060"/>
                </a:solidFill>
                <a:latin typeface="Tempus Sans ITC" panose="04020404030D07020202" pitchFamily="82" charset="0"/>
                <a:cs typeface="Times New Roman" pitchFamily="18" charset="0"/>
              </a:rPr>
              <a:t>(4) mengembangkan bahan ajar. </a:t>
            </a:r>
            <a:endParaRPr lang="en-US" sz="1600" kern="1200" dirty="0" smtClean="0">
              <a:solidFill>
                <a:srgbClr val="002060"/>
              </a:solidFill>
              <a:latin typeface="Tempus Sans ITC" panose="04020404030D07020202" pitchFamily="82" charset="0"/>
              <a:cs typeface="Times New Roman" pitchFamily="18" charset="0"/>
            </a:endParaRPr>
          </a:p>
        </p:txBody>
      </p:sp>
    </p:spTree>
    <p:extLst>
      <p:ext uri="{BB962C8B-B14F-4D97-AF65-F5344CB8AC3E}">
        <p14:creationId xmlns:p14="http://schemas.microsoft.com/office/powerpoint/2010/main" val="390102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990600"/>
            <a:ext cx="6019800" cy="1569660"/>
          </a:xfrm>
          <a:prstGeom prst="rect">
            <a:avLst/>
          </a:prstGeom>
          <a:noFill/>
        </p:spPr>
        <p:txBody>
          <a:bodyPr wrap="square" rtlCol="0">
            <a:spAutoFit/>
          </a:bodyPr>
          <a:lstStyle/>
          <a:p>
            <a:pPr algn="ctr"/>
            <a:r>
              <a:rPr lang="id-ID" sz="4800" dirty="0" smtClean="0"/>
              <a:t>BAGAIMANA KITA MEMANDANG TIK</a:t>
            </a:r>
            <a:endParaRPr lang="id-ID" sz="4800" dirty="0"/>
          </a:p>
        </p:txBody>
      </p:sp>
      <p:pic>
        <p:nvPicPr>
          <p:cNvPr id="3" name="Picture 2" descr="https://rizkyachmads.files.wordpress.com/2014/06/gambar-tik2.jpg"/>
          <p:cNvPicPr/>
          <p:nvPr/>
        </p:nvPicPr>
        <p:blipFill>
          <a:blip r:embed="rId2">
            <a:extLst>
              <a:ext uri="{28A0092B-C50C-407E-A947-70E740481C1C}">
                <a14:useLocalDpi xmlns:a14="http://schemas.microsoft.com/office/drawing/2010/main" val="0"/>
              </a:ext>
            </a:extLst>
          </a:blip>
          <a:srcRect/>
          <a:stretch>
            <a:fillRect/>
          </a:stretch>
        </p:blipFill>
        <p:spPr bwMode="auto">
          <a:xfrm>
            <a:off x="1964690" y="2667000"/>
            <a:ext cx="5731510" cy="3380800"/>
          </a:xfrm>
          <a:prstGeom prst="rect">
            <a:avLst/>
          </a:prstGeom>
          <a:noFill/>
          <a:ln>
            <a:noFill/>
          </a:ln>
        </p:spPr>
      </p:pic>
    </p:spTree>
    <p:extLst>
      <p:ext uri="{BB962C8B-B14F-4D97-AF65-F5344CB8AC3E}">
        <p14:creationId xmlns:p14="http://schemas.microsoft.com/office/powerpoint/2010/main" val="274399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9100" y="381000"/>
            <a:ext cx="6616700" cy="646331"/>
          </a:xfrm>
          <a:prstGeom prst="rect">
            <a:avLst/>
          </a:prstGeom>
          <a:noFill/>
        </p:spPr>
        <p:txBody>
          <a:bodyPr wrap="square" rtlCol="0">
            <a:spAutoFit/>
          </a:bodyPr>
          <a:lstStyle/>
          <a:p>
            <a:r>
              <a:rPr lang="id-ID" sz="3600" b="1" dirty="0" smtClean="0">
                <a:solidFill>
                  <a:schemeClr val="bg1"/>
                </a:solidFill>
              </a:rPr>
              <a:t>CARA PANDANG TERHADAP TIK</a:t>
            </a:r>
            <a:endParaRPr lang="id-ID" sz="3600" b="1" dirty="0">
              <a:solidFill>
                <a:schemeClr val="bg1"/>
              </a:solidFill>
            </a:endParaRPr>
          </a:p>
        </p:txBody>
      </p:sp>
      <p:sp>
        <p:nvSpPr>
          <p:cNvPr id="8" name="Heptagon 7"/>
          <p:cNvSpPr/>
          <p:nvPr/>
        </p:nvSpPr>
        <p:spPr>
          <a:xfrm>
            <a:off x="457200" y="4038600"/>
            <a:ext cx="1054100" cy="990600"/>
          </a:xfrm>
          <a:prstGeom prst="heptago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3200" b="1" dirty="0" smtClean="0"/>
              <a:t>2</a:t>
            </a:r>
            <a:endParaRPr lang="id-ID" sz="3200" b="1" dirty="0"/>
          </a:p>
        </p:txBody>
      </p:sp>
      <p:sp>
        <p:nvSpPr>
          <p:cNvPr id="11" name="Heptagon 10"/>
          <p:cNvSpPr/>
          <p:nvPr/>
        </p:nvSpPr>
        <p:spPr>
          <a:xfrm>
            <a:off x="457200" y="2019300"/>
            <a:ext cx="1054100" cy="990600"/>
          </a:xfrm>
          <a:prstGeom prst="heptago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3200" b="1" dirty="0" smtClean="0"/>
              <a:t>1</a:t>
            </a:r>
            <a:endParaRPr lang="id-ID" sz="3200" b="1" dirty="0"/>
          </a:p>
        </p:txBody>
      </p:sp>
      <p:sp>
        <p:nvSpPr>
          <p:cNvPr id="12" name="Rounded Rectangle 11"/>
          <p:cNvSpPr/>
          <p:nvPr/>
        </p:nvSpPr>
        <p:spPr>
          <a:xfrm>
            <a:off x="1689100" y="1600200"/>
            <a:ext cx="7150100" cy="1905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just"/>
            <a:r>
              <a:rPr lang="id-ID" b="1" dirty="0">
                <a:solidFill>
                  <a:srgbClr val="002060"/>
                </a:solidFill>
              </a:rPr>
              <a:t>TIK dilihat  sebagai Tools : </a:t>
            </a:r>
            <a:r>
              <a:rPr lang="id-ID" b="1" dirty="0">
                <a:solidFill>
                  <a:srgbClr val="7030A0"/>
                </a:solidFill>
              </a:rPr>
              <a:t>Hanya sebagai pendukung berbagai kegiatan pendidikan. </a:t>
            </a:r>
            <a:r>
              <a:rPr lang="id-ID" b="1" dirty="0" smtClean="0">
                <a:solidFill>
                  <a:srgbClr val="7030A0"/>
                </a:solidFill>
              </a:rPr>
              <a:t>Mantranya adalah </a:t>
            </a:r>
            <a:r>
              <a:rPr lang="id-ID" b="1" dirty="0">
                <a:solidFill>
                  <a:srgbClr val="7030A0"/>
                </a:solidFill>
              </a:rPr>
              <a:t>pembelajaran TIK dapat di intergrasikan dengan semua mata pelajaran. Sehingga pembelajaran TIK tidak perlu berdiri sendiri sebagai mata pelajaran. Mazhab ini </a:t>
            </a:r>
            <a:r>
              <a:rPr lang="id-ID" b="1" dirty="0" smtClean="0">
                <a:solidFill>
                  <a:srgbClr val="7030A0"/>
                </a:solidFill>
              </a:rPr>
              <a:t>bersuara  </a:t>
            </a:r>
            <a:r>
              <a:rPr lang="id-ID" b="1" dirty="0">
                <a:solidFill>
                  <a:srgbClr val="7030A0"/>
                </a:solidFill>
              </a:rPr>
              <a:t>lantang </a:t>
            </a:r>
            <a:r>
              <a:rPr lang="id-ID" b="1" dirty="0" smtClean="0">
                <a:solidFill>
                  <a:srgbClr val="7030A0"/>
                </a:solidFill>
              </a:rPr>
              <a:t> </a:t>
            </a:r>
            <a:r>
              <a:rPr lang="id-ID" b="1" dirty="0">
                <a:solidFill>
                  <a:srgbClr val="7030A0"/>
                </a:solidFill>
              </a:rPr>
              <a:t>ketika menghapus mata pelajaran TIK dalam struktur kurikulum 2013. Berbagai alasanpun dikemukakan</a:t>
            </a:r>
            <a:endParaRPr lang="id-ID" dirty="0"/>
          </a:p>
        </p:txBody>
      </p:sp>
      <p:sp>
        <p:nvSpPr>
          <p:cNvPr id="13" name="Rounded Rectangle 12"/>
          <p:cNvSpPr/>
          <p:nvPr/>
        </p:nvSpPr>
        <p:spPr>
          <a:xfrm>
            <a:off x="1676400" y="3810000"/>
            <a:ext cx="7150100" cy="2082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just"/>
            <a:r>
              <a:rPr lang="id-ID" b="1" dirty="0">
                <a:solidFill>
                  <a:srgbClr val="7030A0"/>
                </a:solidFill>
              </a:rPr>
              <a:t>TIK dilihat  sebagai Pengetahuan dan Keterampuilan: </a:t>
            </a:r>
            <a:r>
              <a:rPr lang="id-ID" b="1" dirty="0">
                <a:solidFill>
                  <a:srgbClr val="002060"/>
                </a:solidFill>
              </a:rPr>
              <a:t>mazhab ini beranggapan bahwa TIK memenuhi syarat sebagai ilmu pengetahuan dan keterampilan yang dapat diajarkan secara terpisah dan berdiri sendiri sebagai mata pelajaran. Pandangan ini terlihat jelas dalam implementasi kurikulum 2006 dimana dalam struktur </a:t>
            </a:r>
            <a:r>
              <a:rPr lang="id-ID" b="1" dirty="0" smtClean="0">
                <a:solidFill>
                  <a:srgbClr val="002060"/>
                </a:solidFill>
              </a:rPr>
              <a:t>kurikulumnya, TIK </a:t>
            </a:r>
            <a:r>
              <a:rPr lang="id-ID" b="1" dirty="0">
                <a:solidFill>
                  <a:srgbClr val="002060"/>
                </a:solidFill>
              </a:rPr>
              <a:t>sebagai mata pelajaran yang berdiri sendiri.</a:t>
            </a:r>
            <a:endParaRPr lang="id-ID" dirty="0"/>
          </a:p>
        </p:txBody>
      </p:sp>
    </p:spTree>
    <p:extLst>
      <p:ext uri="{BB962C8B-B14F-4D97-AF65-F5344CB8AC3E}">
        <p14:creationId xmlns:p14="http://schemas.microsoft.com/office/powerpoint/2010/main" val="3316260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litbang.kemdikbud.go.id/images/berita/desember2013/33.jpg"/>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6324600" cy="2930842"/>
          </a:xfrm>
          <a:prstGeom prst="rect">
            <a:avLst/>
          </a:prstGeom>
          <a:noFill/>
          <a:ln>
            <a:noFill/>
          </a:ln>
        </p:spPr>
      </p:pic>
      <p:sp>
        <p:nvSpPr>
          <p:cNvPr id="4" name="Snip Same Side Corner Rectangle 3"/>
          <p:cNvSpPr/>
          <p:nvPr/>
        </p:nvSpPr>
        <p:spPr>
          <a:xfrm>
            <a:off x="2590800" y="457200"/>
            <a:ext cx="4191000" cy="1371600"/>
          </a:xfrm>
          <a:prstGeom prst="snip2Same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sz="2400" dirty="0" smtClean="0">
                <a:solidFill>
                  <a:schemeClr val="tx1"/>
                </a:solidFill>
              </a:rPr>
              <a:t>CARA MENGINTEGRASIKAN DALAM PEMBELAJARAN</a:t>
            </a:r>
            <a:endParaRPr lang="id-ID" sz="2400" dirty="0">
              <a:solidFill>
                <a:schemeClr val="tx1"/>
              </a:solidFill>
            </a:endParaRPr>
          </a:p>
        </p:txBody>
      </p:sp>
      <p:sp>
        <p:nvSpPr>
          <p:cNvPr id="5" name="Down Arrow 4"/>
          <p:cNvSpPr/>
          <p:nvPr/>
        </p:nvSpPr>
        <p:spPr>
          <a:xfrm>
            <a:off x="4572000" y="1828800"/>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Explosion 2 6"/>
          <p:cNvSpPr/>
          <p:nvPr/>
        </p:nvSpPr>
        <p:spPr>
          <a:xfrm>
            <a:off x="2895600" y="5064442"/>
            <a:ext cx="4419600" cy="1488758"/>
          </a:xfrm>
          <a:prstGeom prst="irregularSeal2">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d-ID" b="1" dirty="0" smtClean="0">
                <a:latin typeface="Bradley Hand ITC" pitchFamily="66" charset="0"/>
              </a:rPr>
              <a:t>Ayo kita lihat.....</a:t>
            </a:r>
            <a:endParaRPr lang="id-ID" b="1" dirty="0">
              <a:latin typeface="Bradley Hand ITC" pitchFamily="66" charset="0"/>
            </a:endParaRPr>
          </a:p>
        </p:txBody>
      </p:sp>
    </p:spTree>
    <p:extLst>
      <p:ext uri="{BB962C8B-B14F-4D97-AF65-F5344CB8AC3E}">
        <p14:creationId xmlns:p14="http://schemas.microsoft.com/office/powerpoint/2010/main" val="262184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1548631" y="1232379"/>
            <a:ext cx="1643885" cy="307777"/>
          </a:xfrm>
          <a:prstGeom prst="rect">
            <a:avLst/>
          </a:prstGeom>
        </p:spPr>
        <p:txBody>
          <a:bodyPr wrap="square">
            <a:spAutoFit/>
          </a:bodyPr>
          <a:lstStyle/>
          <a:p>
            <a:r>
              <a:rPr lang="en-US" sz="1400" b="1" dirty="0"/>
              <a:t>EFFECTIVE IMPACT</a:t>
            </a:r>
            <a:endParaRPr lang="id-ID" sz="1400" dirty="0"/>
          </a:p>
        </p:txBody>
      </p:sp>
      <p:grpSp>
        <p:nvGrpSpPr>
          <p:cNvPr id="6" name="Group 5"/>
          <p:cNvGrpSpPr/>
          <p:nvPr/>
        </p:nvGrpSpPr>
        <p:grpSpPr>
          <a:xfrm>
            <a:off x="659998" y="620688"/>
            <a:ext cx="7560839" cy="5558435"/>
            <a:chOff x="659998" y="620688"/>
            <a:chExt cx="7560839" cy="5558435"/>
          </a:xfrm>
        </p:grpSpPr>
        <p:grpSp>
          <p:nvGrpSpPr>
            <p:cNvPr id="7" name="Group 6"/>
            <p:cNvGrpSpPr>
              <a:grpSpLocks/>
            </p:cNvGrpSpPr>
            <p:nvPr/>
          </p:nvGrpSpPr>
          <p:grpSpPr bwMode="auto">
            <a:xfrm>
              <a:off x="3642793" y="2292377"/>
              <a:ext cx="1671264" cy="1224936"/>
              <a:chOff x="5205" y="-1904"/>
              <a:chExt cx="1561" cy="1364"/>
            </a:xfrm>
          </p:grpSpPr>
          <p:grpSp>
            <p:nvGrpSpPr>
              <p:cNvPr id="146" name="Group 145"/>
              <p:cNvGrpSpPr>
                <a:grpSpLocks/>
              </p:cNvGrpSpPr>
              <p:nvPr/>
            </p:nvGrpSpPr>
            <p:grpSpPr bwMode="auto">
              <a:xfrm>
                <a:off x="5215" y="-1894"/>
                <a:ext cx="1541" cy="1344"/>
                <a:chOff x="5215" y="-1894"/>
                <a:chExt cx="1541" cy="1344"/>
              </a:xfrm>
            </p:grpSpPr>
            <p:sp>
              <p:nvSpPr>
                <p:cNvPr id="153" name="Freeform 152"/>
                <p:cNvSpPr>
                  <a:spLocks/>
                </p:cNvSpPr>
                <p:nvPr/>
              </p:nvSpPr>
              <p:spPr bwMode="auto">
                <a:xfrm>
                  <a:off x="5215" y="-1894"/>
                  <a:ext cx="1541" cy="1344"/>
                </a:xfrm>
                <a:custGeom>
                  <a:avLst/>
                  <a:gdLst>
                    <a:gd name="T0" fmla="+- 0 5986 5215"/>
                    <a:gd name="T1" fmla="*/ T0 w 1541"/>
                    <a:gd name="T2" fmla="+- 0 -1894 -1894"/>
                    <a:gd name="T3" fmla="*/ -1894 h 1344"/>
                    <a:gd name="T4" fmla="+- 0 5923 5215"/>
                    <a:gd name="T5" fmla="*/ T4 w 1541"/>
                    <a:gd name="T6" fmla="+- 0 -1891 -1894"/>
                    <a:gd name="T7" fmla="*/ -1891 h 1344"/>
                    <a:gd name="T8" fmla="+- 0 5861 5215"/>
                    <a:gd name="T9" fmla="*/ T8 w 1541"/>
                    <a:gd name="T10" fmla="+- 0 -1885 -1894"/>
                    <a:gd name="T11" fmla="*/ -1885 h 1344"/>
                    <a:gd name="T12" fmla="+- 0 5801 5215"/>
                    <a:gd name="T13" fmla="*/ T12 w 1541"/>
                    <a:gd name="T14" fmla="+- 0 -1874 -1894"/>
                    <a:gd name="T15" fmla="*/ -1874 h 1344"/>
                    <a:gd name="T16" fmla="+- 0 5742 5215"/>
                    <a:gd name="T17" fmla="*/ T16 w 1541"/>
                    <a:gd name="T18" fmla="+- 0 -1859 -1894"/>
                    <a:gd name="T19" fmla="*/ -1859 h 1344"/>
                    <a:gd name="T20" fmla="+- 0 5632 5215"/>
                    <a:gd name="T21" fmla="*/ T20 w 1541"/>
                    <a:gd name="T22" fmla="+- 0 -1819 -1894"/>
                    <a:gd name="T23" fmla="*/ -1819 h 1344"/>
                    <a:gd name="T24" fmla="+- 0 5531 5215"/>
                    <a:gd name="T25" fmla="*/ T24 w 1541"/>
                    <a:gd name="T26" fmla="+- 0 -1764 -1894"/>
                    <a:gd name="T27" fmla="*/ -1764 h 1344"/>
                    <a:gd name="T28" fmla="+- 0 5441 5215"/>
                    <a:gd name="T29" fmla="*/ T28 w 1541"/>
                    <a:gd name="T30" fmla="+- 0 -1697 -1894"/>
                    <a:gd name="T31" fmla="*/ -1697 h 1344"/>
                    <a:gd name="T32" fmla="+- 0 5364 5215"/>
                    <a:gd name="T33" fmla="*/ T32 w 1541"/>
                    <a:gd name="T34" fmla="+- 0 -1618 -1894"/>
                    <a:gd name="T35" fmla="*/ -1618 h 1344"/>
                    <a:gd name="T36" fmla="+- 0 5301 5215"/>
                    <a:gd name="T37" fmla="*/ T36 w 1541"/>
                    <a:gd name="T38" fmla="+- 0 -1530 -1894"/>
                    <a:gd name="T39" fmla="*/ -1530 h 1344"/>
                    <a:gd name="T40" fmla="+- 0 5255 5215"/>
                    <a:gd name="T41" fmla="*/ T40 w 1541"/>
                    <a:gd name="T42" fmla="+- 0 -1434 -1894"/>
                    <a:gd name="T43" fmla="*/ -1434 h 1344"/>
                    <a:gd name="T44" fmla="+- 0 5225 5215"/>
                    <a:gd name="T45" fmla="*/ T44 w 1541"/>
                    <a:gd name="T46" fmla="+- 0 -1331 -1894"/>
                    <a:gd name="T47" fmla="*/ -1331 h 1344"/>
                    <a:gd name="T48" fmla="+- 0 5215 5215"/>
                    <a:gd name="T49" fmla="*/ T48 w 1541"/>
                    <a:gd name="T50" fmla="+- 0 -1222 -1894"/>
                    <a:gd name="T51" fmla="*/ -1222 h 1344"/>
                    <a:gd name="T52" fmla="+- 0 5218 5215"/>
                    <a:gd name="T53" fmla="*/ T52 w 1541"/>
                    <a:gd name="T54" fmla="+- 0 -1166 -1894"/>
                    <a:gd name="T55" fmla="*/ -1166 h 1344"/>
                    <a:gd name="T56" fmla="+- 0 5238 5215"/>
                    <a:gd name="T57" fmla="*/ T56 w 1541"/>
                    <a:gd name="T58" fmla="+- 0 -1060 -1894"/>
                    <a:gd name="T59" fmla="*/ -1060 h 1344"/>
                    <a:gd name="T60" fmla="+- 0 5276 5215"/>
                    <a:gd name="T61" fmla="*/ T60 w 1541"/>
                    <a:gd name="T62" fmla="+- 0 -960 -1894"/>
                    <a:gd name="T63" fmla="*/ -960 h 1344"/>
                    <a:gd name="T64" fmla="+- 0 5331 5215"/>
                    <a:gd name="T65" fmla="*/ T64 w 1541"/>
                    <a:gd name="T66" fmla="+- 0 -867 -1894"/>
                    <a:gd name="T67" fmla="*/ -867 h 1344"/>
                    <a:gd name="T68" fmla="+- 0 5401 5215"/>
                    <a:gd name="T69" fmla="*/ T68 w 1541"/>
                    <a:gd name="T70" fmla="+- 0 -784 -1894"/>
                    <a:gd name="T71" fmla="*/ -784 h 1344"/>
                    <a:gd name="T72" fmla="+- 0 5485 5215"/>
                    <a:gd name="T73" fmla="*/ T72 w 1541"/>
                    <a:gd name="T74" fmla="+- 0 -711 -1894"/>
                    <a:gd name="T75" fmla="*/ -711 h 1344"/>
                    <a:gd name="T76" fmla="+- 0 5580 5215"/>
                    <a:gd name="T77" fmla="*/ T76 w 1541"/>
                    <a:gd name="T78" fmla="+- 0 -650 -1894"/>
                    <a:gd name="T79" fmla="*/ -650 h 1344"/>
                    <a:gd name="T80" fmla="+- 0 5686 5215"/>
                    <a:gd name="T81" fmla="*/ T80 w 1541"/>
                    <a:gd name="T82" fmla="+- 0 -602 -1894"/>
                    <a:gd name="T83" fmla="*/ -602 h 1344"/>
                    <a:gd name="T84" fmla="+- 0 5801 5215"/>
                    <a:gd name="T85" fmla="*/ T84 w 1541"/>
                    <a:gd name="T86" fmla="+- 0 -569 -1894"/>
                    <a:gd name="T87" fmla="*/ -569 h 1344"/>
                    <a:gd name="T88" fmla="+- 0 5861 5215"/>
                    <a:gd name="T89" fmla="*/ T88 w 1541"/>
                    <a:gd name="T90" fmla="+- 0 -558 -1894"/>
                    <a:gd name="T91" fmla="*/ -558 h 1344"/>
                    <a:gd name="T92" fmla="+- 0 5923 5215"/>
                    <a:gd name="T93" fmla="*/ T92 w 1541"/>
                    <a:gd name="T94" fmla="+- 0 -552 -1894"/>
                    <a:gd name="T95" fmla="*/ -552 h 1344"/>
                    <a:gd name="T96" fmla="+- 0 5986 5215"/>
                    <a:gd name="T97" fmla="*/ T96 w 1541"/>
                    <a:gd name="T98" fmla="+- 0 -550 -1894"/>
                    <a:gd name="T99" fmla="*/ -550 h 1344"/>
                    <a:gd name="T100" fmla="+- 0 6049 5215"/>
                    <a:gd name="T101" fmla="*/ T100 w 1541"/>
                    <a:gd name="T102" fmla="+- 0 -552 -1894"/>
                    <a:gd name="T103" fmla="*/ -552 h 1344"/>
                    <a:gd name="T104" fmla="+- 0 6111 5215"/>
                    <a:gd name="T105" fmla="*/ T104 w 1541"/>
                    <a:gd name="T106" fmla="+- 0 -558 -1894"/>
                    <a:gd name="T107" fmla="*/ -558 h 1344"/>
                    <a:gd name="T108" fmla="+- 0 6171 5215"/>
                    <a:gd name="T109" fmla="*/ T108 w 1541"/>
                    <a:gd name="T110" fmla="+- 0 -569 -1894"/>
                    <a:gd name="T111" fmla="*/ -569 h 1344"/>
                    <a:gd name="T112" fmla="+- 0 6229 5215"/>
                    <a:gd name="T113" fmla="*/ T112 w 1541"/>
                    <a:gd name="T114" fmla="+- 0 -584 -1894"/>
                    <a:gd name="T115" fmla="*/ -584 h 1344"/>
                    <a:gd name="T116" fmla="+- 0 6340 5215"/>
                    <a:gd name="T117" fmla="*/ T116 w 1541"/>
                    <a:gd name="T118" fmla="+- 0 -624 -1894"/>
                    <a:gd name="T119" fmla="*/ -624 h 1344"/>
                    <a:gd name="T120" fmla="+- 0 6441 5215"/>
                    <a:gd name="T121" fmla="*/ T120 w 1541"/>
                    <a:gd name="T122" fmla="+- 0 -679 -1894"/>
                    <a:gd name="T123" fmla="*/ -679 h 1344"/>
                    <a:gd name="T124" fmla="+- 0 6531 5215"/>
                    <a:gd name="T125" fmla="*/ T124 w 1541"/>
                    <a:gd name="T126" fmla="+- 0 -746 -1894"/>
                    <a:gd name="T127" fmla="*/ -746 h 1344"/>
                    <a:gd name="T128" fmla="+- 0 6608 5215"/>
                    <a:gd name="T129" fmla="*/ T128 w 1541"/>
                    <a:gd name="T130" fmla="+- 0 -824 -1894"/>
                    <a:gd name="T131" fmla="*/ -824 h 1344"/>
                    <a:gd name="T132" fmla="+- 0 6670 5215"/>
                    <a:gd name="T133" fmla="*/ T132 w 1541"/>
                    <a:gd name="T134" fmla="+- 0 -912 -1894"/>
                    <a:gd name="T135" fmla="*/ -912 h 1344"/>
                    <a:gd name="T136" fmla="+- 0 6717 5215"/>
                    <a:gd name="T137" fmla="*/ T136 w 1541"/>
                    <a:gd name="T138" fmla="+- 0 -1009 -1894"/>
                    <a:gd name="T139" fmla="*/ -1009 h 1344"/>
                    <a:gd name="T140" fmla="+- 0 6746 5215"/>
                    <a:gd name="T141" fmla="*/ T140 w 1541"/>
                    <a:gd name="T142" fmla="+- 0 -1112 -1894"/>
                    <a:gd name="T143" fmla="*/ -1112 h 1344"/>
                    <a:gd name="T144" fmla="+- 0 6756 5215"/>
                    <a:gd name="T145" fmla="*/ T144 w 1541"/>
                    <a:gd name="T146" fmla="+- 0 -1222 -1894"/>
                    <a:gd name="T147" fmla="*/ -1222 h 1344"/>
                    <a:gd name="T148" fmla="+- 0 6753 5215"/>
                    <a:gd name="T149" fmla="*/ T148 w 1541"/>
                    <a:gd name="T150" fmla="+- 0 -1277 -1894"/>
                    <a:gd name="T151" fmla="*/ -1277 h 1344"/>
                    <a:gd name="T152" fmla="+- 0 6734 5215"/>
                    <a:gd name="T153" fmla="*/ T152 w 1541"/>
                    <a:gd name="T154" fmla="+- 0 -1383 -1894"/>
                    <a:gd name="T155" fmla="*/ -1383 h 1344"/>
                    <a:gd name="T156" fmla="+- 0 6696 5215"/>
                    <a:gd name="T157" fmla="*/ T156 w 1541"/>
                    <a:gd name="T158" fmla="+- 0 -1483 -1894"/>
                    <a:gd name="T159" fmla="*/ -1483 h 1344"/>
                    <a:gd name="T160" fmla="+- 0 6641 5215"/>
                    <a:gd name="T161" fmla="*/ T160 w 1541"/>
                    <a:gd name="T162" fmla="+- 0 -1575 -1894"/>
                    <a:gd name="T163" fmla="*/ -1575 h 1344"/>
                    <a:gd name="T164" fmla="+- 0 6571 5215"/>
                    <a:gd name="T165" fmla="*/ T164 w 1541"/>
                    <a:gd name="T166" fmla="+- 0 -1659 -1894"/>
                    <a:gd name="T167" fmla="*/ -1659 h 1344"/>
                    <a:gd name="T168" fmla="+- 0 6487 5215"/>
                    <a:gd name="T169" fmla="*/ T168 w 1541"/>
                    <a:gd name="T170" fmla="+- 0 -1732 -1894"/>
                    <a:gd name="T171" fmla="*/ -1732 h 1344"/>
                    <a:gd name="T172" fmla="+- 0 6392 5215"/>
                    <a:gd name="T173" fmla="*/ T172 w 1541"/>
                    <a:gd name="T174" fmla="+- 0 -1793 -1894"/>
                    <a:gd name="T175" fmla="*/ -1793 h 1344"/>
                    <a:gd name="T176" fmla="+- 0 6286 5215"/>
                    <a:gd name="T177" fmla="*/ T176 w 1541"/>
                    <a:gd name="T178" fmla="+- 0 -1841 -1894"/>
                    <a:gd name="T179" fmla="*/ -1841 h 1344"/>
                    <a:gd name="T180" fmla="+- 0 6171 5215"/>
                    <a:gd name="T181" fmla="*/ T180 w 1541"/>
                    <a:gd name="T182" fmla="+- 0 -1874 -1894"/>
                    <a:gd name="T183" fmla="*/ -1874 h 1344"/>
                    <a:gd name="T184" fmla="+- 0 6111 5215"/>
                    <a:gd name="T185" fmla="*/ T184 w 1541"/>
                    <a:gd name="T186" fmla="+- 0 -1885 -1894"/>
                    <a:gd name="T187" fmla="*/ -1885 h 1344"/>
                    <a:gd name="T188" fmla="+- 0 6049 5215"/>
                    <a:gd name="T189" fmla="*/ T188 w 1541"/>
                    <a:gd name="T190" fmla="+- 0 -1891 -1894"/>
                    <a:gd name="T191" fmla="*/ -1891 h 1344"/>
                    <a:gd name="T192" fmla="+- 0 5986 5215"/>
                    <a:gd name="T193" fmla="*/ T192 w 1541"/>
                    <a:gd name="T194" fmla="+- 0 -1894 -1894"/>
                    <a:gd name="T195" fmla="*/ -1894 h 13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541" h="1344">
                      <a:moveTo>
                        <a:pt x="771" y="0"/>
                      </a:moveTo>
                      <a:lnTo>
                        <a:pt x="708" y="3"/>
                      </a:lnTo>
                      <a:lnTo>
                        <a:pt x="646" y="9"/>
                      </a:lnTo>
                      <a:lnTo>
                        <a:pt x="586" y="20"/>
                      </a:lnTo>
                      <a:lnTo>
                        <a:pt x="527" y="35"/>
                      </a:lnTo>
                      <a:lnTo>
                        <a:pt x="417" y="75"/>
                      </a:lnTo>
                      <a:lnTo>
                        <a:pt x="316" y="130"/>
                      </a:lnTo>
                      <a:lnTo>
                        <a:pt x="226" y="197"/>
                      </a:lnTo>
                      <a:lnTo>
                        <a:pt x="149" y="276"/>
                      </a:lnTo>
                      <a:lnTo>
                        <a:pt x="86" y="364"/>
                      </a:lnTo>
                      <a:lnTo>
                        <a:pt x="40" y="460"/>
                      </a:lnTo>
                      <a:lnTo>
                        <a:pt x="10" y="563"/>
                      </a:lnTo>
                      <a:lnTo>
                        <a:pt x="0" y="672"/>
                      </a:lnTo>
                      <a:lnTo>
                        <a:pt x="3" y="728"/>
                      </a:lnTo>
                      <a:lnTo>
                        <a:pt x="23" y="834"/>
                      </a:lnTo>
                      <a:lnTo>
                        <a:pt x="61" y="934"/>
                      </a:lnTo>
                      <a:lnTo>
                        <a:pt x="116" y="1027"/>
                      </a:lnTo>
                      <a:lnTo>
                        <a:pt x="186" y="1110"/>
                      </a:lnTo>
                      <a:lnTo>
                        <a:pt x="270" y="1183"/>
                      </a:lnTo>
                      <a:lnTo>
                        <a:pt x="365" y="1244"/>
                      </a:lnTo>
                      <a:lnTo>
                        <a:pt x="471" y="1292"/>
                      </a:lnTo>
                      <a:lnTo>
                        <a:pt x="586" y="1325"/>
                      </a:lnTo>
                      <a:lnTo>
                        <a:pt x="646" y="1336"/>
                      </a:lnTo>
                      <a:lnTo>
                        <a:pt x="708" y="1342"/>
                      </a:lnTo>
                      <a:lnTo>
                        <a:pt x="771" y="1344"/>
                      </a:lnTo>
                      <a:lnTo>
                        <a:pt x="834" y="1342"/>
                      </a:lnTo>
                      <a:lnTo>
                        <a:pt x="896" y="1336"/>
                      </a:lnTo>
                      <a:lnTo>
                        <a:pt x="956" y="1325"/>
                      </a:lnTo>
                      <a:lnTo>
                        <a:pt x="1014" y="1310"/>
                      </a:lnTo>
                      <a:lnTo>
                        <a:pt x="1125" y="1270"/>
                      </a:lnTo>
                      <a:lnTo>
                        <a:pt x="1226" y="1215"/>
                      </a:lnTo>
                      <a:lnTo>
                        <a:pt x="1316" y="1148"/>
                      </a:lnTo>
                      <a:lnTo>
                        <a:pt x="1393" y="1070"/>
                      </a:lnTo>
                      <a:lnTo>
                        <a:pt x="1455" y="982"/>
                      </a:lnTo>
                      <a:lnTo>
                        <a:pt x="1502" y="885"/>
                      </a:lnTo>
                      <a:lnTo>
                        <a:pt x="1531" y="782"/>
                      </a:lnTo>
                      <a:lnTo>
                        <a:pt x="1541" y="672"/>
                      </a:lnTo>
                      <a:lnTo>
                        <a:pt x="1538" y="617"/>
                      </a:lnTo>
                      <a:lnTo>
                        <a:pt x="1519" y="511"/>
                      </a:lnTo>
                      <a:lnTo>
                        <a:pt x="1481" y="411"/>
                      </a:lnTo>
                      <a:lnTo>
                        <a:pt x="1426" y="319"/>
                      </a:lnTo>
                      <a:lnTo>
                        <a:pt x="1356" y="235"/>
                      </a:lnTo>
                      <a:lnTo>
                        <a:pt x="1272" y="162"/>
                      </a:lnTo>
                      <a:lnTo>
                        <a:pt x="1177" y="101"/>
                      </a:lnTo>
                      <a:lnTo>
                        <a:pt x="1071" y="53"/>
                      </a:lnTo>
                      <a:lnTo>
                        <a:pt x="956" y="20"/>
                      </a:lnTo>
                      <a:lnTo>
                        <a:pt x="896" y="9"/>
                      </a:lnTo>
                      <a:lnTo>
                        <a:pt x="834" y="3"/>
                      </a:lnTo>
                      <a:lnTo>
                        <a:pt x="771"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147" name="Group 146"/>
              <p:cNvGrpSpPr>
                <a:grpSpLocks/>
              </p:cNvGrpSpPr>
              <p:nvPr/>
            </p:nvGrpSpPr>
            <p:grpSpPr bwMode="auto">
              <a:xfrm>
                <a:off x="5215" y="-1894"/>
                <a:ext cx="1541" cy="1344"/>
                <a:chOff x="5215" y="-1894"/>
                <a:chExt cx="1541" cy="1344"/>
              </a:xfrm>
            </p:grpSpPr>
            <p:sp>
              <p:nvSpPr>
                <p:cNvPr id="152" name="Freeform 151"/>
                <p:cNvSpPr>
                  <a:spLocks/>
                </p:cNvSpPr>
                <p:nvPr/>
              </p:nvSpPr>
              <p:spPr bwMode="auto">
                <a:xfrm>
                  <a:off x="5215" y="-1894"/>
                  <a:ext cx="1541" cy="1344"/>
                </a:xfrm>
                <a:custGeom>
                  <a:avLst/>
                  <a:gdLst>
                    <a:gd name="T0" fmla="+- 0 5986 5215"/>
                    <a:gd name="T1" fmla="*/ T0 w 1541"/>
                    <a:gd name="T2" fmla="+- 0 -1894 -1894"/>
                    <a:gd name="T3" fmla="*/ -1894 h 1344"/>
                    <a:gd name="T4" fmla="+- 0 5923 5215"/>
                    <a:gd name="T5" fmla="*/ T4 w 1541"/>
                    <a:gd name="T6" fmla="+- 0 -1891 -1894"/>
                    <a:gd name="T7" fmla="*/ -1891 h 1344"/>
                    <a:gd name="T8" fmla="+- 0 5861 5215"/>
                    <a:gd name="T9" fmla="*/ T8 w 1541"/>
                    <a:gd name="T10" fmla="+- 0 -1885 -1894"/>
                    <a:gd name="T11" fmla="*/ -1885 h 1344"/>
                    <a:gd name="T12" fmla="+- 0 5801 5215"/>
                    <a:gd name="T13" fmla="*/ T12 w 1541"/>
                    <a:gd name="T14" fmla="+- 0 -1874 -1894"/>
                    <a:gd name="T15" fmla="*/ -1874 h 1344"/>
                    <a:gd name="T16" fmla="+- 0 5742 5215"/>
                    <a:gd name="T17" fmla="*/ T16 w 1541"/>
                    <a:gd name="T18" fmla="+- 0 -1859 -1894"/>
                    <a:gd name="T19" fmla="*/ -1859 h 1344"/>
                    <a:gd name="T20" fmla="+- 0 5632 5215"/>
                    <a:gd name="T21" fmla="*/ T20 w 1541"/>
                    <a:gd name="T22" fmla="+- 0 -1819 -1894"/>
                    <a:gd name="T23" fmla="*/ -1819 h 1344"/>
                    <a:gd name="T24" fmla="+- 0 5531 5215"/>
                    <a:gd name="T25" fmla="*/ T24 w 1541"/>
                    <a:gd name="T26" fmla="+- 0 -1764 -1894"/>
                    <a:gd name="T27" fmla="*/ -1764 h 1344"/>
                    <a:gd name="T28" fmla="+- 0 5441 5215"/>
                    <a:gd name="T29" fmla="*/ T28 w 1541"/>
                    <a:gd name="T30" fmla="+- 0 -1697 -1894"/>
                    <a:gd name="T31" fmla="*/ -1697 h 1344"/>
                    <a:gd name="T32" fmla="+- 0 5364 5215"/>
                    <a:gd name="T33" fmla="*/ T32 w 1541"/>
                    <a:gd name="T34" fmla="+- 0 -1618 -1894"/>
                    <a:gd name="T35" fmla="*/ -1618 h 1344"/>
                    <a:gd name="T36" fmla="+- 0 5301 5215"/>
                    <a:gd name="T37" fmla="*/ T36 w 1541"/>
                    <a:gd name="T38" fmla="+- 0 -1530 -1894"/>
                    <a:gd name="T39" fmla="*/ -1530 h 1344"/>
                    <a:gd name="T40" fmla="+- 0 5255 5215"/>
                    <a:gd name="T41" fmla="*/ T40 w 1541"/>
                    <a:gd name="T42" fmla="+- 0 -1434 -1894"/>
                    <a:gd name="T43" fmla="*/ -1434 h 1344"/>
                    <a:gd name="T44" fmla="+- 0 5225 5215"/>
                    <a:gd name="T45" fmla="*/ T44 w 1541"/>
                    <a:gd name="T46" fmla="+- 0 -1331 -1894"/>
                    <a:gd name="T47" fmla="*/ -1331 h 1344"/>
                    <a:gd name="T48" fmla="+- 0 5215 5215"/>
                    <a:gd name="T49" fmla="*/ T48 w 1541"/>
                    <a:gd name="T50" fmla="+- 0 -1222 -1894"/>
                    <a:gd name="T51" fmla="*/ -1222 h 1344"/>
                    <a:gd name="T52" fmla="+- 0 5218 5215"/>
                    <a:gd name="T53" fmla="*/ T52 w 1541"/>
                    <a:gd name="T54" fmla="+- 0 -1166 -1894"/>
                    <a:gd name="T55" fmla="*/ -1166 h 1344"/>
                    <a:gd name="T56" fmla="+- 0 5238 5215"/>
                    <a:gd name="T57" fmla="*/ T56 w 1541"/>
                    <a:gd name="T58" fmla="+- 0 -1060 -1894"/>
                    <a:gd name="T59" fmla="*/ -1060 h 1344"/>
                    <a:gd name="T60" fmla="+- 0 5276 5215"/>
                    <a:gd name="T61" fmla="*/ T60 w 1541"/>
                    <a:gd name="T62" fmla="+- 0 -960 -1894"/>
                    <a:gd name="T63" fmla="*/ -960 h 1344"/>
                    <a:gd name="T64" fmla="+- 0 5331 5215"/>
                    <a:gd name="T65" fmla="*/ T64 w 1541"/>
                    <a:gd name="T66" fmla="+- 0 -867 -1894"/>
                    <a:gd name="T67" fmla="*/ -867 h 1344"/>
                    <a:gd name="T68" fmla="+- 0 5401 5215"/>
                    <a:gd name="T69" fmla="*/ T68 w 1541"/>
                    <a:gd name="T70" fmla="+- 0 -784 -1894"/>
                    <a:gd name="T71" fmla="*/ -784 h 1344"/>
                    <a:gd name="T72" fmla="+- 0 5485 5215"/>
                    <a:gd name="T73" fmla="*/ T72 w 1541"/>
                    <a:gd name="T74" fmla="+- 0 -711 -1894"/>
                    <a:gd name="T75" fmla="*/ -711 h 1344"/>
                    <a:gd name="T76" fmla="+- 0 5580 5215"/>
                    <a:gd name="T77" fmla="*/ T76 w 1541"/>
                    <a:gd name="T78" fmla="+- 0 -650 -1894"/>
                    <a:gd name="T79" fmla="*/ -650 h 1344"/>
                    <a:gd name="T80" fmla="+- 0 5686 5215"/>
                    <a:gd name="T81" fmla="*/ T80 w 1541"/>
                    <a:gd name="T82" fmla="+- 0 -602 -1894"/>
                    <a:gd name="T83" fmla="*/ -602 h 1344"/>
                    <a:gd name="T84" fmla="+- 0 5801 5215"/>
                    <a:gd name="T85" fmla="*/ T84 w 1541"/>
                    <a:gd name="T86" fmla="+- 0 -569 -1894"/>
                    <a:gd name="T87" fmla="*/ -569 h 1344"/>
                    <a:gd name="T88" fmla="+- 0 5861 5215"/>
                    <a:gd name="T89" fmla="*/ T88 w 1541"/>
                    <a:gd name="T90" fmla="+- 0 -558 -1894"/>
                    <a:gd name="T91" fmla="*/ -558 h 1344"/>
                    <a:gd name="T92" fmla="+- 0 5923 5215"/>
                    <a:gd name="T93" fmla="*/ T92 w 1541"/>
                    <a:gd name="T94" fmla="+- 0 -552 -1894"/>
                    <a:gd name="T95" fmla="*/ -552 h 1344"/>
                    <a:gd name="T96" fmla="+- 0 5986 5215"/>
                    <a:gd name="T97" fmla="*/ T96 w 1541"/>
                    <a:gd name="T98" fmla="+- 0 -550 -1894"/>
                    <a:gd name="T99" fmla="*/ -550 h 1344"/>
                    <a:gd name="T100" fmla="+- 0 6049 5215"/>
                    <a:gd name="T101" fmla="*/ T100 w 1541"/>
                    <a:gd name="T102" fmla="+- 0 -552 -1894"/>
                    <a:gd name="T103" fmla="*/ -552 h 1344"/>
                    <a:gd name="T104" fmla="+- 0 6111 5215"/>
                    <a:gd name="T105" fmla="*/ T104 w 1541"/>
                    <a:gd name="T106" fmla="+- 0 -558 -1894"/>
                    <a:gd name="T107" fmla="*/ -558 h 1344"/>
                    <a:gd name="T108" fmla="+- 0 6171 5215"/>
                    <a:gd name="T109" fmla="*/ T108 w 1541"/>
                    <a:gd name="T110" fmla="+- 0 -569 -1894"/>
                    <a:gd name="T111" fmla="*/ -569 h 1344"/>
                    <a:gd name="T112" fmla="+- 0 6229 5215"/>
                    <a:gd name="T113" fmla="*/ T112 w 1541"/>
                    <a:gd name="T114" fmla="+- 0 -584 -1894"/>
                    <a:gd name="T115" fmla="*/ -584 h 1344"/>
                    <a:gd name="T116" fmla="+- 0 6340 5215"/>
                    <a:gd name="T117" fmla="*/ T116 w 1541"/>
                    <a:gd name="T118" fmla="+- 0 -624 -1894"/>
                    <a:gd name="T119" fmla="*/ -624 h 1344"/>
                    <a:gd name="T120" fmla="+- 0 6441 5215"/>
                    <a:gd name="T121" fmla="*/ T120 w 1541"/>
                    <a:gd name="T122" fmla="+- 0 -679 -1894"/>
                    <a:gd name="T123" fmla="*/ -679 h 1344"/>
                    <a:gd name="T124" fmla="+- 0 6531 5215"/>
                    <a:gd name="T125" fmla="*/ T124 w 1541"/>
                    <a:gd name="T126" fmla="+- 0 -746 -1894"/>
                    <a:gd name="T127" fmla="*/ -746 h 1344"/>
                    <a:gd name="T128" fmla="+- 0 6608 5215"/>
                    <a:gd name="T129" fmla="*/ T128 w 1541"/>
                    <a:gd name="T130" fmla="+- 0 -824 -1894"/>
                    <a:gd name="T131" fmla="*/ -824 h 1344"/>
                    <a:gd name="T132" fmla="+- 0 6670 5215"/>
                    <a:gd name="T133" fmla="*/ T132 w 1541"/>
                    <a:gd name="T134" fmla="+- 0 -912 -1894"/>
                    <a:gd name="T135" fmla="*/ -912 h 1344"/>
                    <a:gd name="T136" fmla="+- 0 6717 5215"/>
                    <a:gd name="T137" fmla="*/ T136 w 1541"/>
                    <a:gd name="T138" fmla="+- 0 -1009 -1894"/>
                    <a:gd name="T139" fmla="*/ -1009 h 1344"/>
                    <a:gd name="T140" fmla="+- 0 6746 5215"/>
                    <a:gd name="T141" fmla="*/ T140 w 1541"/>
                    <a:gd name="T142" fmla="+- 0 -1112 -1894"/>
                    <a:gd name="T143" fmla="*/ -1112 h 1344"/>
                    <a:gd name="T144" fmla="+- 0 6756 5215"/>
                    <a:gd name="T145" fmla="*/ T144 w 1541"/>
                    <a:gd name="T146" fmla="+- 0 -1222 -1894"/>
                    <a:gd name="T147" fmla="*/ -1222 h 1344"/>
                    <a:gd name="T148" fmla="+- 0 6753 5215"/>
                    <a:gd name="T149" fmla="*/ T148 w 1541"/>
                    <a:gd name="T150" fmla="+- 0 -1277 -1894"/>
                    <a:gd name="T151" fmla="*/ -1277 h 1344"/>
                    <a:gd name="T152" fmla="+- 0 6734 5215"/>
                    <a:gd name="T153" fmla="*/ T152 w 1541"/>
                    <a:gd name="T154" fmla="+- 0 -1383 -1894"/>
                    <a:gd name="T155" fmla="*/ -1383 h 1344"/>
                    <a:gd name="T156" fmla="+- 0 6696 5215"/>
                    <a:gd name="T157" fmla="*/ T156 w 1541"/>
                    <a:gd name="T158" fmla="+- 0 -1483 -1894"/>
                    <a:gd name="T159" fmla="*/ -1483 h 1344"/>
                    <a:gd name="T160" fmla="+- 0 6641 5215"/>
                    <a:gd name="T161" fmla="*/ T160 w 1541"/>
                    <a:gd name="T162" fmla="+- 0 -1575 -1894"/>
                    <a:gd name="T163" fmla="*/ -1575 h 1344"/>
                    <a:gd name="T164" fmla="+- 0 6571 5215"/>
                    <a:gd name="T165" fmla="*/ T164 w 1541"/>
                    <a:gd name="T166" fmla="+- 0 -1659 -1894"/>
                    <a:gd name="T167" fmla="*/ -1659 h 1344"/>
                    <a:gd name="T168" fmla="+- 0 6487 5215"/>
                    <a:gd name="T169" fmla="*/ T168 w 1541"/>
                    <a:gd name="T170" fmla="+- 0 -1732 -1894"/>
                    <a:gd name="T171" fmla="*/ -1732 h 1344"/>
                    <a:gd name="T172" fmla="+- 0 6392 5215"/>
                    <a:gd name="T173" fmla="*/ T172 w 1541"/>
                    <a:gd name="T174" fmla="+- 0 -1793 -1894"/>
                    <a:gd name="T175" fmla="*/ -1793 h 1344"/>
                    <a:gd name="T176" fmla="+- 0 6286 5215"/>
                    <a:gd name="T177" fmla="*/ T176 w 1541"/>
                    <a:gd name="T178" fmla="+- 0 -1841 -1894"/>
                    <a:gd name="T179" fmla="*/ -1841 h 1344"/>
                    <a:gd name="T180" fmla="+- 0 6171 5215"/>
                    <a:gd name="T181" fmla="*/ T180 w 1541"/>
                    <a:gd name="T182" fmla="+- 0 -1874 -1894"/>
                    <a:gd name="T183" fmla="*/ -1874 h 1344"/>
                    <a:gd name="T184" fmla="+- 0 6111 5215"/>
                    <a:gd name="T185" fmla="*/ T184 w 1541"/>
                    <a:gd name="T186" fmla="+- 0 -1885 -1894"/>
                    <a:gd name="T187" fmla="*/ -1885 h 1344"/>
                    <a:gd name="T188" fmla="+- 0 6049 5215"/>
                    <a:gd name="T189" fmla="*/ T188 w 1541"/>
                    <a:gd name="T190" fmla="+- 0 -1891 -1894"/>
                    <a:gd name="T191" fmla="*/ -1891 h 1344"/>
                    <a:gd name="T192" fmla="+- 0 5986 5215"/>
                    <a:gd name="T193" fmla="*/ T192 w 1541"/>
                    <a:gd name="T194" fmla="+- 0 -1894 -1894"/>
                    <a:gd name="T195" fmla="*/ -1894 h 13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541" h="1344">
                      <a:moveTo>
                        <a:pt x="771" y="0"/>
                      </a:moveTo>
                      <a:lnTo>
                        <a:pt x="708" y="3"/>
                      </a:lnTo>
                      <a:lnTo>
                        <a:pt x="646" y="9"/>
                      </a:lnTo>
                      <a:lnTo>
                        <a:pt x="586" y="20"/>
                      </a:lnTo>
                      <a:lnTo>
                        <a:pt x="527" y="35"/>
                      </a:lnTo>
                      <a:lnTo>
                        <a:pt x="417" y="75"/>
                      </a:lnTo>
                      <a:lnTo>
                        <a:pt x="316" y="130"/>
                      </a:lnTo>
                      <a:lnTo>
                        <a:pt x="226" y="197"/>
                      </a:lnTo>
                      <a:lnTo>
                        <a:pt x="149" y="276"/>
                      </a:lnTo>
                      <a:lnTo>
                        <a:pt x="86" y="364"/>
                      </a:lnTo>
                      <a:lnTo>
                        <a:pt x="40" y="460"/>
                      </a:lnTo>
                      <a:lnTo>
                        <a:pt x="10" y="563"/>
                      </a:lnTo>
                      <a:lnTo>
                        <a:pt x="0" y="672"/>
                      </a:lnTo>
                      <a:lnTo>
                        <a:pt x="3" y="728"/>
                      </a:lnTo>
                      <a:lnTo>
                        <a:pt x="23" y="834"/>
                      </a:lnTo>
                      <a:lnTo>
                        <a:pt x="61" y="934"/>
                      </a:lnTo>
                      <a:lnTo>
                        <a:pt x="116" y="1027"/>
                      </a:lnTo>
                      <a:lnTo>
                        <a:pt x="186" y="1110"/>
                      </a:lnTo>
                      <a:lnTo>
                        <a:pt x="270" y="1183"/>
                      </a:lnTo>
                      <a:lnTo>
                        <a:pt x="365" y="1244"/>
                      </a:lnTo>
                      <a:lnTo>
                        <a:pt x="471" y="1292"/>
                      </a:lnTo>
                      <a:lnTo>
                        <a:pt x="586" y="1325"/>
                      </a:lnTo>
                      <a:lnTo>
                        <a:pt x="646" y="1336"/>
                      </a:lnTo>
                      <a:lnTo>
                        <a:pt x="708" y="1342"/>
                      </a:lnTo>
                      <a:lnTo>
                        <a:pt x="771" y="1344"/>
                      </a:lnTo>
                      <a:lnTo>
                        <a:pt x="834" y="1342"/>
                      </a:lnTo>
                      <a:lnTo>
                        <a:pt x="896" y="1336"/>
                      </a:lnTo>
                      <a:lnTo>
                        <a:pt x="956" y="1325"/>
                      </a:lnTo>
                      <a:lnTo>
                        <a:pt x="1014" y="1310"/>
                      </a:lnTo>
                      <a:lnTo>
                        <a:pt x="1125" y="1270"/>
                      </a:lnTo>
                      <a:lnTo>
                        <a:pt x="1226" y="1215"/>
                      </a:lnTo>
                      <a:lnTo>
                        <a:pt x="1316" y="1148"/>
                      </a:lnTo>
                      <a:lnTo>
                        <a:pt x="1393" y="1070"/>
                      </a:lnTo>
                      <a:lnTo>
                        <a:pt x="1455" y="982"/>
                      </a:lnTo>
                      <a:lnTo>
                        <a:pt x="1502" y="885"/>
                      </a:lnTo>
                      <a:lnTo>
                        <a:pt x="1531" y="782"/>
                      </a:lnTo>
                      <a:lnTo>
                        <a:pt x="1541" y="672"/>
                      </a:lnTo>
                      <a:lnTo>
                        <a:pt x="1538" y="617"/>
                      </a:lnTo>
                      <a:lnTo>
                        <a:pt x="1519" y="511"/>
                      </a:lnTo>
                      <a:lnTo>
                        <a:pt x="1481" y="411"/>
                      </a:lnTo>
                      <a:lnTo>
                        <a:pt x="1426" y="319"/>
                      </a:lnTo>
                      <a:lnTo>
                        <a:pt x="1356" y="235"/>
                      </a:lnTo>
                      <a:lnTo>
                        <a:pt x="1272" y="162"/>
                      </a:lnTo>
                      <a:lnTo>
                        <a:pt x="1177" y="101"/>
                      </a:lnTo>
                      <a:lnTo>
                        <a:pt x="1071" y="53"/>
                      </a:lnTo>
                      <a:lnTo>
                        <a:pt x="956" y="20"/>
                      </a:lnTo>
                      <a:lnTo>
                        <a:pt x="896" y="9"/>
                      </a:lnTo>
                      <a:lnTo>
                        <a:pt x="834" y="3"/>
                      </a:lnTo>
                      <a:lnTo>
                        <a:pt x="771" y="0"/>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nvGrpSpPr>
              <p:cNvPr id="148" name="Group 147"/>
              <p:cNvGrpSpPr>
                <a:grpSpLocks/>
              </p:cNvGrpSpPr>
              <p:nvPr/>
            </p:nvGrpSpPr>
            <p:grpSpPr bwMode="auto">
              <a:xfrm>
                <a:off x="5215" y="-1894"/>
                <a:ext cx="1541" cy="1344"/>
                <a:chOff x="5215" y="-1894"/>
                <a:chExt cx="1541" cy="1344"/>
              </a:xfrm>
            </p:grpSpPr>
            <p:sp>
              <p:nvSpPr>
                <p:cNvPr id="151" name="Freeform 150"/>
                <p:cNvSpPr>
                  <a:spLocks/>
                </p:cNvSpPr>
                <p:nvPr/>
              </p:nvSpPr>
              <p:spPr bwMode="auto">
                <a:xfrm>
                  <a:off x="5215" y="-1894"/>
                  <a:ext cx="1541" cy="1344"/>
                </a:xfrm>
                <a:custGeom>
                  <a:avLst/>
                  <a:gdLst>
                    <a:gd name="T0" fmla="+- 0 5986 5215"/>
                    <a:gd name="T1" fmla="*/ T0 w 1541"/>
                    <a:gd name="T2" fmla="+- 0 -1894 -1894"/>
                    <a:gd name="T3" fmla="*/ -1894 h 1344"/>
                    <a:gd name="T4" fmla="+- 0 5923 5215"/>
                    <a:gd name="T5" fmla="*/ T4 w 1541"/>
                    <a:gd name="T6" fmla="+- 0 -1891 -1894"/>
                    <a:gd name="T7" fmla="*/ -1891 h 1344"/>
                    <a:gd name="T8" fmla="+- 0 5861 5215"/>
                    <a:gd name="T9" fmla="*/ T8 w 1541"/>
                    <a:gd name="T10" fmla="+- 0 -1885 -1894"/>
                    <a:gd name="T11" fmla="*/ -1885 h 1344"/>
                    <a:gd name="T12" fmla="+- 0 5801 5215"/>
                    <a:gd name="T13" fmla="*/ T12 w 1541"/>
                    <a:gd name="T14" fmla="+- 0 -1874 -1894"/>
                    <a:gd name="T15" fmla="*/ -1874 h 1344"/>
                    <a:gd name="T16" fmla="+- 0 5742 5215"/>
                    <a:gd name="T17" fmla="*/ T16 w 1541"/>
                    <a:gd name="T18" fmla="+- 0 -1859 -1894"/>
                    <a:gd name="T19" fmla="*/ -1859 h 1344"/>
                    <a:gd name="T20" fmla="+- 0 5632 5215"/>
                    <a:gd name="T21" fmla="*/ T20 w 1541"/>
                    <a:gd name="T22" fmla="+- 0 -1819 -1894"/>
                    <a:gd name="T23" fmla="*/ -1819 h 1344"/>
                    <a:gd name="T24" fmla="+- 0 5531 5215"/>
                    <a:gd name="T25" fmla="*/ T24 w 1541"/>
                    <a:gd name="T26" fmla="+- 0 -1764 -1894"/>
                    <a:gd name="T27" fmla="*/ -1764 h 1344"/>
                    <a:gd name="T28" fmla="+- 0 5441 5215"/>
                    <a:gd name="T29" fmla="*/ T28 w 1541"/>
                    <a:gd name="T30" fmla="+- 0 -1697 -1894"/>
                    <a:gd name="T31" fmla="*/ -1697 h 1344"/>
                    <a:gd name="T32" fmla="+- 0 5364 5215"/>
                    <a:gd name="T33" fmla="*/ T32 w 1541"/>
                    <a:gd name="T34" fmla="+- 0 -1618 -1894"/>
                    <a:gd name="T35" fmla="*/ -1618 h 1344"/>
                    <a:gd name="T36" fmla="+- 0 5301 5215"/>
                    <a:gd name="T37" fmla="*/ T36 w 1541"/>
                    <a:gd name="T38" fmla="+- 0 -1530 -1894"/>
                    <a:gd name="T39" fmla="*/ -1530 h 1344"/>
                    <a:gd name="T40" fmla="+- 0 5255 5215"/>
                    <a:gd name="T41" fmla="*/ T40 w 1541"/>
                    <a:gd name="T42" fmla="+- 0 -1434 -1894"/>
                    <a:gd name="T43" fmla="*/ -1434 h 1344"/>
                    <a:gd name="T44" fmla="+- 0 5225 5215"/>
                    <a:gd name="T45" fmla="*/ T44 w 1541"/>
                    <a:gd name="T46" fmla="+- 0 -1331 -1894"/>
                    <a:gd name="T47" fmla="*/ -1331 h 1344"/>
                    <a:gd name="T48" fmla="+- 0 5215 5215"/>
                    <a:gd name="T49" fmla="*/ T48 w 1541"/>
                    <a:gd name="T50" fmla="+- 0 -1222 -1894"/>
                    <a:gd name="T51" fmla="*/ -1222 h 1344"/>
                    <a:gd name="T52" fmla="+- 0 5218 5215"/>
                    <a:gd name="T53" fmla="*/ T52 w 1541"/>
                    <a:gd name="T54" fmla="+- 0 -1166 -1894"/>
                    <a:gd name="T55" fmla="*/ -1166 h 1344"/>
                    <a:gd name="T56" fmla="+- 0 5238 5215"/>
                    <a:gd name="T57" fmla="*/ T56 w 1541"/>
                    <a:gd name="T58" fmla="+- 0 -1060 -1894"/>
                    <a:gd name="T59" fmla="*/ -1060 h 1344"/>
                    <a:gd name="T60" fmla="+- 0 5276 5215"/>
                    <a:gd name="T61" fmla="*/ T60 w 1541"/>
                    <a:gd name="T62" fmla="+- 0 -960 -1894"/>
                    <a:gd name="T63" fmla="*/ -960 h 1344"/>
                    <a:gd name="T64" fmla="+- 0 5331 5215"/>
                    <a:gd name="T65" fmla="*/ T64 w 1541"/>
                    <a:gd name="T66" fmla="+- 0 -867 -1894"/>
                    <a:gd name="T67" fmla="*/ -867 h 1344"/>
                    <a:gd name="T68" fmla="+- 0 5401 5215"/>
                    <a:gd name="T69" fmla="*/ T68 w 1541"/>
                    <a:gd name="T70" fmla="+- 0 -784 -1894"/>
                    <a:gd name="T71" fmla="*/ -784 h 1344"/>
                    <a:gd name="T72" fmla="+- 0 5485 5215"/>
                    <a:gd name="T73" fmla="*/ T72 w 1541"/>
                    <a:gd name="T74" fmla="+- 0 -711 -1894"/>
                    <a:gd name="T75" fmla="*/ -711 h 1344"/>
                    <a:gd name="T76" fmla="+- 0 5580 5215"/>
                    <a:gd name="T77" fmla="*/ T76 w 1541"/>
                    <a:gd name="T78" fmla="+- 0 -650 -1894"/>
                    <a:gd name="T79" fmla="*/ -650 h 1344"/>
                    <a:gd name="T80" fmla="+- 0 5686 5215"/>
                    <a:gd name="T81" fmla="*/ T80 w 1541"/>
                    <a:gd name="T82" fmla="+- 0 -602 -1894"/>
                    <a:gd name="T83" fmla="*/ -602 h 1344"/>
                    <a:gd name="T84" fmla="+- 0 5801 5215"/>
                    <a:gd name="T85" fmla="*/ T84 w 1541"/>
                    <a:gd name="T86" fmla="+- 0 -569 -1894"/>
                    <a:gd name="T87" fmla="*/ -569 h 1344"/>
                    <a:gd name="T88" fmla="+- 0 5861 5215"/>
                    <a:gd name="T89" fmla="*/ T88 w 1541"/>
                    <a:gd name="T90" fmla="+- 0 -558 -1894"/>
                    <a:gd name="T91" fmla="*/ -558 h 1344"/>
                    <a:gd name="T92" fmla="+- 0 5923 5215"/>
                    <a:gd name="T93" fmla="*/ T92 w 1541"/>
                    <a:gd name="T94" fmla="+- 0 -552 -1894"/>
                    <a:gd name="T95" fmla="*/ -552 h 1344"/>
                    <a:gd name="T96" fmla="+- 0 5986 5215"/>
                    <a:gd name="T97" fmla="*/ T96 w 1541"/>
                    <a:gd name="T98" fmla="+- 0 -550 -1894"/>
                    <a:gd name="T99" fmla="*/ -550 h 1344"/>
                    <a:gd name="T100" fmla="+- 0 6049 5215"/>
                    <a:gd name="T101" fmla="*/ T100 w 1541"/>
                    <a:gd name="T102" fmla="+- 0 -552 -1894"/>
                    <a:gd name="T103" fmla="*/ -552 h 1344"/>
                    <a:gd name="T104" fmla="+- 0 6111 5215"/>
                    <a:gd name="T105" fmla="*/ T104 w 1541"/>
                    <a:gd name="T106" fmla="+- 0 -558 -1894"/>
                    <a:gd name="T107" fmla="*/ -558 h 1344"/>
                    <a:gd name="T108" fmla="+- 0 6171 5215"/>
                    <a:gd name="T109" fmla="*/ T108 w 1541"/>
                    <a:gd name="T110" fmla="+- 0 -569 -1894"/>
                    <a:gd name="T111" fmla="*/ -569 h 1344"/>
                    <a:gd name="T112" fmla="+- 0 6229 5215"/>
                    <a:gd name="T113" fmla="*/ T112 w 1541"/>
                    <a:gd name="T114" fmla="+- 0 -584 -1894"/>
                    <a:gd name="T115" fmla="*/ -584 h 1344"/>
                    <a:gd name="T116" fmla="+- 0 6340 5215"/>
                    <a:gd name="T117" fmla="*/ T116 w 1541"/>
                    <a:gd name="T118" fmla="+- 0 -624 -1894"/>
                    <a:gd name="T119" fmla="*/ -624 h 1344"/>
                    <a:gd name="T120" fmla="+- 0 6441 5215"/>
                    <a:gd name="T121" fmla="*/ T120 w 1541"/>
                    <a:gd name="T122" fmla="+- 0 -679 -1894"/>
                    <a:gd name="T123" fmla="*/ -679 h 1344"/>
                    <a:gd name="T124" fmla="+- 0 6531 5215"/>
                    <a:gd name="T125" fmla="*/ T124 w 1541"/>
                    <a:gd name="T126" fmla="+- 0 -746 -1894"/>
                    <a:gd name="T127" fmla="*/ -746 h 1344"/>
                    <a:gd name="T128" fmla="+- 0 6608 5215"/>
                    <a:gd name="T129" fmla="*/ T128 w 1541"/>
                    <a:gd name="T130" fmla="+- 0 -824 -1894"/>
                    <a:gd name="T131" fmla="*/ -824 h 1344"/>
                    <a:gd name="T132" fmla="+- 0 6670 5215"/>
                    <a:gd name="T133" fmla="*/ T132 w 1541"/>
                    <a:gd name="T134" fmla="+- 0 -912 -1894"/>
                    <a:gd name="T135" fmla="*/ -912 h 1344"/>
                    <a:gd name="T136" fmla="+- 0 6717 5215"/>
                    <a:gd name="T137" fmla="*/ T136 w 1541"/>
                    <a:gd name="T138" fmla="+- 0 -1009 -1894"/>
                    <a:gd name="T139" fmla="*/ -1009 h 1344"/>
                    <a:gd name="T140" fmla="+- 0 6746 5215"/>
                    <a:gd name="T141" fmla="*/ T140 w 1541"/>
                    <a:gd name="T142" fmla="+- 0 -1112 -1894"/>
                    <a:gd name="T143" fmla="*/ -1112 h 1344"/>
                    <a:gd name="T144" fmla="+- 0 6756 5215"/>
                    <a:gd name="T145" fmla="*/ T144 w 1541"/>
                    <a:gd name="T146" fmla="+- 0 -1222 -1894"/>
                    <a:gd name="T147" fmla="*/ -1222 h 1344"/>
                    <a:gd name="T148" fmla="+- 0 6753 5215"/>
                    <a:gd name="T149" fmla="*/ T148 w 1541"/>
                    <a:gd name="T150" fmla="+- 0 -1277 -1894"/>
                    <a:gd name="T151" fmla="*/ -1277 h 1344"/>
                    <a:gd name="T152" fmla="+- 0 6734 5215"/>
                    <a:gd name="T153" fmla="*/ T152 w 1541"/>
                    <a:gd name="T154" fmla="+- 0 -1383 -1894"/>
                    <a:gd name="T155" fmla="*/ -1383 h 1344"/>
                    <a:gd name="T156" fmla="+- 0 6696 5215"/>
                    <a:gd name="T157" fmla="*/ T156 w 1541"/>
                    <a:gd name="T158" fmla="+- 0 -1483 -1894"/>
                    <a:gd name="T159" fmla="*/ -1483 h 1344"/>
                    <a:gd name="T160" fmla="+- 0 6641 5215"/>
                    <a:gd name="T161" fmla="*/ T160 w 1541"/>
                    <a:gd name="T162" fmla="+- 0 -1575 -1894"/>
                    <a:gd name="T163" fmla="*/ -1575 h 1344"/>
                    <a:gd name="T164" fmla="+- 0 6571 5215"/>
                    <a:gd name="T165" fmla="*/ T164 w 1541"/>
                    <a:gd name="T166" fmla="+- 0 -1659 -1894"/>
                    <a:gd name="T167" fmla="*/ -1659 h 1344"/>
                    <a:gd name="T168" fmla="+- 0 6487 5215"/>
                    <a:gd name="T169" fmla="*/ T168 w 1541"/>
                    <a:gd name="T170" fmla="+- 0 -1732 -1894"/>
                    <a:gd name="T171" fmla="*/ -1732 h 1344"/>
                    <a:gd name="T172" fmla="+- 0 6392 5215"/>
                    <a:gd name="T173" fmla="*/ T172 w 1541"/>
                    <a:gd name="T174" fmla="+- 0 -1793 -1894"/>
                    <a:gd name="T175" fmla="*/ -1793 h 1344"/>
                    <a:gd name="T176" fmla="+- 0 6286 5215"/>
                    <a:gd name="T177" fmla="*/ T176 w 1541"/>
                    <a:gd name="T178" fmla="+- 0 -1841 -1894"/>
                    <a:gd name="T179" fmla="*/ -1841 h 1344"/>
                    <a:gd name="T180" fmla="+- 0 6171 5215"/>
                    <a:gd name="T181" fmla="*/ T180 w 1541"/>
                    <a:gd name="T182" fmla="+- 0 -1874 -1894"/>
                    <a:gd name="T183" fmla="*/ -1874 h 1344"/>
                    <a:gd name="T184" fmla="+- 0 6111 5215"/>
                    <a:gd name="T185" fmla="*/ T184 w 1541"/>
                    <a:gd name="T186" fmla="+- 0 -1885 -1894"/>
                    <a:gd name="T187" fmla="*/ -1885 h 1344"/>
                    <a:gd name="T188" fmla="+- 0 6049 5215"/>
                    <a:gd name="T189" fmla="*/ T188 w 1541"/>
                    <a:gd name="T190" fmla="+- 0 -1891 -1894"/>
                    <a:gd name="T191" fmla="*/ -1891 h 1344"/>
                    <a:gd name="T192" fmla="+- 0 5986 5215"/>
                    <a:gd name="T193" fmla="*/ T192 w 1541"/>
                    <a:gd name="T194" fmla="+- 0 -1894 -1894"/>
                    <a:gd name="T195" fmla="*/ -1894 h 13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541" h="1344">
                      <a:moveTo>
                        <a:pt x="771" y="0"/>
                      </a:moveTo>
                      <a:lnTo>
                        <a:pt x="708" y="3"/>
                      </a:lnTo>
                      <a:lnTo>
                        <a:pt x="646" y="9"/>
                      </a:lnTo>
                      <a:lnTo>
                        <a:pt x="586" y="20"/>
                      </a:lnTo>
                      <a:lnTo>
                        <a:pt x="527" y="35"/>
                      </a:lnTo>
                      <a:lnTo>
                        <a:pt x="417" y="75"/>
                      </a:lnTo>
                      <a:lnTo>
                        <a:pt x="316" y="130"/>
                      </a:lnTo>
                      <a:lnTo>
                        <a:pt x="226" y="197"/>
                      </a:lnTo>
                      <a:lnTo>
                        <a:pt x="149" y="276"/>
                      </a:lnTo>
                      <a:lnTo>
                        <a:pt x="86" y="364"/>
                      </a:lnTo>
                      <a:lnTo>
                        <a:pt x="40" y="460"/>
                      </a:lnTo>
                      <a:lnTo>
                        <a:pt x="10" y="563"/>
                      </a:lnTo>
                      <a:lnTo>
                        <a:pt x="0" y="672"/>
                      </a:lnTo>
                      <a:lnTo>
                        <a:pt x="3" y="728"/>
                      </a:lnTo>
                      <a:lnTo>
                        <a:pt x="23" y="834"/>
                      </a:lnTo>
                      <a:lnTo>
                        <a:pt x="61" y="934"/>
                      </a:lnTo>
                      <a:lnTo>
                        <a:pt x="116" y="1027"/>
                      </a:lnTo>
                      <a:lnTo>
                        <a:pt x="186" y="1110"/>
                      </a:lnTo>
                      <a:lnTo>
                        <a:pt x="270" y="1183"/>
                      </a:lnTo>
                      <a:lnTo>
                        <a:pt x="365" y="1244"/>
                      </a:lnTo>
                      <a:lnTo>
                        <a:pt x="471" y="1292"/>
                      </a:lnTo>
                      <a:lnTo>
                        <a:pt x="586" y="1325"/>
                      </a:lnTo>
                      <a:lnTo>
                        <a:pt x="646" y="1336"/>
                      </a:lnTo>
                      <a:lnTo>
                        <a:pt x="708" y="1342"/>
                      </a:lnTo>
                      <a:lnTo>
                        <a:pt x="771" y="1344"/>
                      </a:lnTo>
                      <a:lnTo>
                        <a:pt x="834" y="1342"/>
                      </a:lnTo>
                      <a:lnTo>
                        <a:pt x="896" y="1336"/>
                      </a:lnTo>
                      <a:lnTo>
                        <a:pt x="956" y="1325"/>
                      </a:lnTo>
                      <a:lnTo>
                        <a:pt x="1014" y="1310"/>
                      </a:lnTo>
                      <a:lnTo>
                        <a:pt x="1125" y="1270"/>
                      </a:lnTo>
                      <a:lnTo>
                        <a:pt x="1226" y="1215"/>
                      </a:lnTo>
                      <a:lnTo>
                        <a:pt x="1316" y="1148"/>
                      </a:lnTo>
                      <a:lnTo>
                        <a:pt x="1393" y="1070"/>
                      </a:lnTo>
                      <a:lnTo>
                        <a:pt x="1455" y="982"/>
                      </a:lnTo>
                      <a:lnTo>
                        <a:pt x="1502" y="885"/>
                      </a:lnTo>
                      <a:lnTo>
                        <a:pt x="1531" y="782"/>
                      </a:lnTo>
                      <a:lnTo>
                        <a:pt x="1541" y="672"/>
                      </a:lnTo>
                      <a:lnTo>
                        <a:pt x="1538" y="617"/>
                      </a:lnTo>
                      <a:lnTo>
                        <a:pt x="1519" y="511"/>
                      </a:lnTo>
                      <a:lnTo>
                        <a:pt x="1481" y="411"/>
                      </a:lnTo>
                      <a:lnTo>
                        <a:pt x="1426" y="319"/>
                      </a:lnTo>
                      <a:lnTo>
                        <a:pt x="1356" y="235"/>
                      </a:lnTo>
                      <a:lnTo>
                        <a:pt x="1272" y="162"/>
                      </a:lnTo>
                      <a:lnTo>
                        <a:pt x="1177" y="101"/>
                      </a:lnTo>
                      <a:lnTo>
                        <a:pt x="1071" y="53"/>
                      </a:lnTo>
                      <a:lnTo>
                        <a:pt x="956" y="20"/>
                      </a:lnTo>
                      <a:lnTo>
                        <a:pt x="896" y="9"/>
                      </a:lnTo>
                      <a:lnTo>
                        <a:pt x="834" y="3"/>
                      </a:lnTo>
                      <a:lnTo>
                        <a:pt x="771" y="0"/>
                      </a:lnTo>
                      <a:close/>
                    </a:path>
                  </a:pathLst>
                </a:cu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149" name="Group 148"/>
              <p:cNvGrpSpPr>
                <a:grpSpLocks/>
              </p:cNvGrpSpPr>
              <p:nvPr/>
            </p:nvGrpSpPr>
            <p:grpSpPr bwMode="auto">
              <a:xfrm>
                <a:off x="5215" y="-1894"/>
                <a:ext cx="1541" cy="1344"/>
                <a:chOff x="5215" y="-1894"/>
                <a:chExt cx="1541" cy="1344"/>
              </a:xfrm>
            </p:grpSpPr>
            <p:sp>
              <p:nvSpPr>
                <p:cNvPr id="150" name="Freeform 149"/>
                <p:cNvSpPr>
                  <a:spLocks/>
                </p:cNvSpPr>
                <p:nvPr/>
              </p:nvSpPr>
              <p:spPr bwMode="auto">
                <a:xfrm>
                  <a:off x="5215" y="-1894"/>
                  <a:ext cx="1541" cy="1344"/>
                </a:xfrm>
                <a:custGeom>
                  <a:avLst/>
                  <a:gdLst>
                    <a:gd name="T0" fmla="+- 0 5986 5215"/>
                    <a:gd name="T1" fmla="*/ T0 w 1541"/>
                    <a:gd name="T2" fmla="+- 0 -1894 -1894"/>
                    <a:gd name="T3" fmla="*/ -1894 h 1344"/>
                    <a:gd name="T4" fmla="+- 0 5923 5215"/>
                    <a:gd name="T5" fmla="*/ T4 w 1541"/>
                    <a:gd name="T6" fmla="+- 0 -1891 -1894"/>
                    <a:gd name="T7" fmla="*/ -1891 h 1344"/>
                    <a:gd name="T8" fmla="+- 0 5861 5215"/>
                    <a:gd name="T9" fmla="*/ T8 w 1541"/>
                    <a:gd name="T10" fmla="+- 0 -1885 -1894"/>
                    <a:gd name="T11" fmla="*/ -1885 h 1344"/>
                    <a:gd name="T12" fmla="+- 0 5801 5215"/>
                    <a:gd name="T13" fmla="*/ T12 w 1541"/>
                    <a:gd name="T14" fmla="+- 0 -1874 -1894"/>
                    <a:gd name="T15" fmla="*/ -1874 h 1344"/>
                    <a:gd name="T16" fmla="+- 0 5742 5215"/>
                    <a:gd name="T17" fmla="*/ T16 w 1541"/>
                    <a:gd name="T18" fmla="+- 0 -1859 -1894"/>
                    <a:gd name="T19" fmla="*/ -1859 h 1344"/>
                    <a:gd name="T20" fmla="+- 0 5632 5215"/>
                    <a:gd name="T21" fmla="*/ T20 w 1541"/>
                    <a:gd name="T22" fmla="+- 0 -1819 -1894"/>
                    <a:gd name="T23" fmla="*/ -1819 h 1344"/>
                    <a:gd name="T24" fmla="+- 0 5531 5215"/>
                    <a:gd name="T25" fmla="*/ T24 w 1541"/>
                    <a:gd name="T26" fmla="+- 0 -1764 -1894"/>
                    <a:gd name="T27" fmla="*/ -1764 h 1344"/>
                    <a:gd name="T28" fmla="+- 0 5441 5215"/>
                    <a:gd name="T29" fmla="*/ T28 w 1541"/>
                    <a:gd name="T30" fmla="+- 0 -1697 -1894"/>
                    <a:gd name="T31" fmla="*/ -1697 h 1344"/>
                    <a:gd name="T32" fmla="+- 0 5364 5215"/>
                    <a:gd name="T33" fmla="*/ T32 w 1541"/>
                    <a:gd name="T34" fmla="+- 0 -1618 -1894"/>
                    <a:gd name="T35" fmla="*/ -1618 h 1344"/>
                    <a:gd name="T36" fmla="+- 0 5301 5215"/>
                    <a:gd name="T37" fmla="*/ T36 w 1541"/>
                    <a:gd name="T38" fmla="+- 0 -1530 -1894"/>
                    <a:gd name="T39" fmla="*/ -1530 h 1344"/>
                    <a:gd name="T40" fmla="+- 0 5255 5215"/>
                    <a:gd name="T41" fmla="*/ T40 w 1541"/>
                    <a:gd name="T42" fmla="+- 0 -1434 -1894"/>
                    <a:gd name="T43" fmla="*/ -1434 h 1344"/>
                    <a:gd name="T44" fmla="+- 0 5225 5215"/>
                    <a:gd name="T45" fmla="*/ T44 w 1541"/>
                    <a:gd name="T46" fmla="+- 0 -1331 -1894"/>
                    <a:gd name="T47" fmla="*/ -1331 h 1344"/>
                    <a:gd name="T48" fmla="+- 0 5215 5215"/>
                    <a:gd name="T49" fmla="*/ T48 w 1541"/>
                    <a:gd name="T50" fmla="+- 0 -1222 -1894"/>
                    <a:gd name="T51" fmla="*/ -1222 h 1344"/>
                    <a:gd name="T52" fmla="+- 0 5218 5215"/>
                    <a:gd name="T53" fmla="*/ T52 w 1541"/>
                    <a:gd name="T54" fmla="+- 0 -1166 -1894"/>
                    <a:gd name="T55" fmla="*/ -1166 h 1344"/>
                    <a:gd name="T56" fmla="+- 0 5238 5215"/>
                    <a:gd name="T57" fmla="*/ T56 w 1541"/>
                    <a:gd name="T58" fmla="+- 0 -1060 -1894"/>
                    <a:gd name="T59" fmla="*/ -1060 h 1344"/>
                    <a:gd name="T60" fmla="+- 0 5276 5215"/>
                    <a:gd name="T61" fmla="*/ T60 w 1541"/>
                    <a:gd name="T62" fmla="+- 0 -960 -1894"/>
                    <a:gd name="T63" fmla="*/ -960 h 1344"/>
                    <a:gd name="T64" fmla="+- 0 5331 5215"/>
                    <a:gd name="T65" fmla="*/ T64 w 1541"/>
                    <a:gd name="T66" fmla="+- 0 -867 -1894"/>
                    <a:gd name="T67" fmla="*/ -867 h 1344"/>
                    <a:gd name="T68" fmla="+- 0 5401 5215"/>
                    <a:gd name="T69" fmla="*/ T68 w 1541"/>
                    <a:gd name="T70" fmla="+- 0 -784 -1894"/>
                    <a:gd name="T71" fmla="*/ -784 h 1344"/>
                    <a:gd name="T72" fmla="+- 0 5485 5215"/>
                    <a:gd name="T73" fmla="*/ T72 w 1541"/>
                    <a:gd name="T74" fmla="+- 0 -711 -1894"/>
                    <a:gd name="T75" fmla="*/ -711 h 1344"/>
                    <a:gd name="T76" fmla="+- 0 5580 5215"/>
                    <a:gd name="T77" fmla="*/ T76 w 1541"/>
                    <a:gd name="T78" fmla="+- 0 -650 -1894"/>
                    <a:gd name="T79" fmla="*/ -650 h 1344"/>
                    <a:gd name="T80" fmla="+- 0 5686 5215"/>
                    <a:gd name="T81" fmla="*/ T80 w 1541"/>
                    <a:gd name="T82" fmla="+- 0 -602 -1894"/>
                    <a:gd name="T83" fmla="*/ -602 h 1344"/>
                    <a:gd name="T84" fmla="+- 0 5801 5215"/>
                    <a:gd name="T85" fmla="*/ T84 w 1541"/>
                    <a:gd name="T86" fmla="+- 0 -569 -1894"/>
                    <a:gd name="T87" fmla="*/ -569 h 1344"/>
                    <a:gd name="T88" fmla="+- 0 5861 5215"/>
                    <a:gd name="T89" fmla="*/ T88 w 1541"/>
                    <a:gd name="T90" fmla="+- 0 -558 -1894"/>
                    <a:gd name="T91" fmla="*/ -558 h 1344"/>
                    <a:gd name="T92" fmla="+- 0 5923 5215"/>
                    <a:gd name="T93" fmla="*/ T92 w 1541"/>
                    <a:gd name="T94" fmla="+- 0 -552 -1894"/>
                    <a:gd name="T95" fmla="*/ -552 h 1344"/>
                    <a:gd name="T96" fmla="+- 0 5986 5215"/>
                    <a:gd name="T97" fmla="*/ T96 w 1541"/>
                    <a:gd name="T98" fmla="+- 0 -550 -1894"/>
                    <a:gd name="T99" fmla="*/ -550 h 1344"/>
                    <a:gd name="T100" fmla="+- 0 6049 5215"/>
                    <a:gd name="T101" fmla="*/ T100 w 1541"/>
                    <a:gd name="T102" fmla="+- 0 -552 -1894"/>
                    <a:gd name="T103" fmla="*/ -552 h 1344"/>
                    <a:gd name="T104" fmla="+- 0 6111 5215"/>
                    <a:gd name="T105" fmla="*/ T104 w 1541"/>
                    <a:gd name="T106" fmla="+- 0 -558 -1894"/>
                    <a:gd name="T107" fmla="*/ -558 h 1344"/>
                    <a:gd name="T108" fmla="+- 0 6171 5215"/>
                    <a:gd name="T109" fmla="*/ T108 w 1541"/>
                    <a:gd name="T110" fmla="+- 0 -569 -1894"/>
                    <a:gd name="T111" fmla="*/ -569 h 1344"/>
                    <a:gd name="T112" fmla="+- 0 6229 5215"/>
                    <a:gd name="T113" fmla="*/ T112 w 1541"/>
                    <a:gd name="T114" fmla="+- 0 -584 -1894"/>
                    <a:gd name="T115" fmla="*/ -584 h 1344"/>
                    <a:gd name="T116" fmla="+- 0 6340 5215"/>
                    <a:gd name="T117" fmla="*/ T116 w 1541"/>
                    <a:gd name="T118" fmla="+- 0 -624 -1894"/>
                    <a:gd name="T119" fmla="*/ -624 h 1344"/>
                    <a:gd name="T120" fmla="+- 0 6441 5215"/>
                    <a:gd name="T121" fmla="*/ T120 w 1541"/>
                    <a:gd name="T122" fmla="+- 0 -679 -1894"/>
                    <a:gd name="T123" fmla="*/ -679 h 1344"/>
                    <a:gd name="T124" fmla="+- 0 6531 5215"/>
                    <a:gd name="T125" fmla="*/ T124 w 1541"/>
                    <a:gd name="T126" fmla="+- 0 -746 -1894"/>
                    <a:gd name="T127" fmla="*/ -746 h 1344"/>
                    <a:gd name="T128" fmla="+- 0 6608 5215"/>
                    <a:gd name="T129" fmla="*/ T128 w 1541"/>
                    <a:gd name="T130" fmla="+- 0 -824 -1894"/>
                    <a:gd name="T131" fmla="*/ -824 h 1344"/>
                    <a:gd name="T132" fmla="+- 0 6670 5215"/>
                    <a:gd name="T133" fmla="*/ T132 w 1541"/>
                    <a:gd name="T134" fmla="+- 0 -912 -1894"/>
                    <a:gd name="T135" fmla="*/ -912 h 1344"/>
                    <a:gd name="T136" fmla="+- 0 6717 5215"/>
                    <a:gd name="T137" fmla="*/ T136 w 1541"/>
                    <a:gd name="T138" fmla="+- 0 -1009 -1894"/>
                    <a:gd name="T139" fmla="*/ -1009 h 1344"/>
                    <a:gd name="T140" fmla="+- 0 6746 5215"/>
                    <a:gd name="T141" fmla="*/ T140 w 1541"/>
                    <a:gd name="T142" fmla="+- 0 -1112 -1894"/>
                    <a:gd name="T143" fmla="*/ -1112 h 1344"/>
                    <a:gd name="T144" fmla="+- 0 6756 5215"/>
                    <a:gd name="T145" fmla="*/ T144 w 1541"/>
                    <a:gd name="T146" fmla="+- 0 -1222 -1894"/>
                    <a:gd name="T147" fmla="*/ -1222 h 1344"/>
                    <a:gd name="T148" fmla="+- 0 6753 5215"/>
                    <a:gd name="T149" fmla="*/ T148 w 1541"/>
                    <a:gd name="T150" fmla="+- 0 -1277 -1894"/>
                    <a:gd name="T151" fmla="*/ -1277 h 1344"/>
                    <a:gd name="T152" fmla="+- 0 6734 5215"/>
                    <a:gd name="T153" fmla="*/ T152 w 1541"/>
                    <a:gd name="T154" fmla="+- 0 -1383 -1894"/>
                    <a:gd name="T155" fmla="*/ -1383 h 1344"/>
                    <a:gd name="T156" fmla="+- 0 6696 5215"/>
                    <a:gd name="T157" fmla="*/ T156 w 1541"/>
                    <a:gd name="T158" fmla="+- 0 -1483 -1894"/>
                    <a:gd name="T159" fmla="*/ -1483 h 1344"/>
                    <a:gd name="T160" fmla="+- 0 6641 5215"/>
                    <a:gd name="T161" fmla="*/ T160 w 1541"/>
                    <a:gd name="T162" fmla="+- 0 -1575 -1894"/>
                    <a:gd name="T163" fmla="*/ -1575 h 1344"/>
                    <a:gd name="T164" fmla="+- 0 6571 5215"/>
                    <a:gd name="T165" fmla="*/ T164 w 1541"/>
                    <a:gd name="T166" fmla="+- 0 -1659 -1894"/>
                    <a:gd name="T167" fmla="*/ -1659 h 1344"/>
                    <a:gd name="T168" fmla="+- 0 6487 5215"/>
                    <a:gd name="T169" fmla="*/ T168 w 1541"/>
                    <a:gd name="T170" fmla="+- 0 -1732 -1894"/>
                    <a:gd name="T171" fmla="*/ -1732 h 1344"/>
                    <a:gd name="T172" fmla="+- 0 6392 5215"/>
                    <a:gd name="T173" fmla="*/ T172 w 1541"/>
                    <a:gd name="T174" fmla="+- 0 -1793 -1894"/>
                    <a:gd name="T175" fmla="*/ -1793 h 1344"/>
                    <a:gd name="T176" fmla="+- 0 6286 5215"/>
                    <a:gd name="T177" fmla="*/ T176 w 1541"/>
                    <a:gd name="T178" fmla="+- 0 -1841 -1894"/>
                    <a:gd name="T179" fmla="*/ -1841 h 1344"/>
                    <a:gd name="T180" fmla="+- 0 6171 5215"/>
                    <a:gd name="T181" fmla="*/ T180 w 1541"/>
                    <a:gd name="T182" fmla="+- 0 -1874 -1894"/>
                    <a:gd name="T183" fmla="*/ -1874 h 1344"/>
                    <a:gd name="T184" fmla="+- 0 6111 5215"/>
                    <a:gd name="T185" fmla="*/ T184 w 1541"/>
                    <a:gd name="T186" fmla="+- 0 -1885 -1894"/>
                    <a:gd name="T187" fmla="*/ -1885 h 1344"/>
                    <a:gd name="T188" fmla="+- 0 6049 5215"/>
                    <a:gd name="T189" fmla="*/ T188 w 1541"/>
                    <a:gd name="T190" fmla="+- 0 -1891 -1894"/>
                    <a:gd name="T191" fmla="*/ -1891 h 1344"/>
                    <a:gd name="T192" fmla="+- 0 5986 5215"/>
                    <a:gd name="T193" fmla="*/ T192 w 1541"/>
                    <a:gd name="T194" fmla="+- 0 -1894 -1894"/>
                    <a:gd name="T195" fmla="*/ -1894 h 13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541" h="1344">
                      <a:moveTo>
                        <a:pt x="771" y="0"/>
                      </a:moveTo>
                      <a:lnTo>
                        <a:pt x="708" y="3"/>
                      </a:lnTo>
                      <a:lnTo>
                        <a:pt x="646" y="9"/>
                      </a:lnTo>
                      <a:lnTo>
                        <a:pt x="586" y="20"/>
                      </a:lnTo>
                      <a:lnTo>
                        <a:pt x="527" y="35"/>
                      </a:lnTo>
                      <a:lnTo>
                        <a:pt x="417" y="75"/>
                      </a:lnTo>
                      <a:lnTo>
                        <a:pt x="316" y="130"/>
                      </a:lnTo>
                      <a:lnTo>
                        <a:pt x="226" y="197"/>
                      </a:lnTo>
                      <a:lnTo>
                        <a:pt x="149" y="276"/>
                      </a:lnTo>
                      <a:lnTo>
                        <a:pt x="86" y="364"/>
                      </a:lnTo>
                      <a:lnTo>
                        <a:pt x="40" y="460"/>
                      </a:lnTo>
                      <a:lnTo>
                        <a:pt x="10" y="563"/>
                      </a:lnTo>
                      <a:lnTo>
                        <a:pt x="0" y="672"/>
                      </a:lnTo>
                      <a:lnTo>
                        <a:pt x="3" y="728"/>
                      </a:lnTo>
                      <a:lnTo>
                        <a:pt x="23" y="834"/>
                      </a:lnTo>
                      <a:lnTo>
                        <a:pt x="61" y="934"/>
                      </a:lnTo>
                      <a:lnTo>
                        <a:pt x="116" y="1027"/>
                      </a:lnTo>
                      <a:lnTo>
                        <a:pt x="186" y="1110"/>
                      </a:lnTo>
                      <a:lnTo>
                        <a:pt x="270" y="1183"/>
                      </a:lnTo>
                      <a:lnTo>
                        <a:pt x="365" y="1244"/>
                      </a:lnTo>
                      <a:lnTo>
                        <a:pt x="471" y="1292"/>
                      </a:lnTo>
                      <a:lnTo>
                        <a:pt x="586" y="1325"/>
                      </a:lnTo>
                      <a:lnTo>
                        <a:pt x="646" y="1336"/>
                      </a:lnTo>
                      <a:lnTo>
                        <a:pt x="708" y="1342"/>
                      </a:lnTo>
                      <a:lnTo>
                        <a:pt x="771" y="1344"/>
                      </a:lnTo>
                      <a:lnTo>
                        <a:pt x="834" y="1342"/>
                      </a:lnTo>
                      <a:lnTo>
                        <a:pt x="896" y="1336"/>
                      </a:lnTo>
                      <a:lnTo>
                        <a:pt x="956" y="1325"/>
                      </a:lnTo>
                      <a:lnTo>
                        <a:pt x="1014" y="1310"/>
                      </a:lnTo>
                      <a:lnTo>
                        <a:pt x="1125" y="1270"/>
                      </a:lnTo>
                      <a:lnTo>
                        <a:pt x="1226" y="1215"/>
                      </a:lnTo>
                      <a:lnTo>
                        <a:pt x="1316" y="1148"/>
                      </a:lnTo>
                      <a:lnTo>
                        <a:pt x="1393" y="1070"/>
                      </a:lnTo>
                      <a:lnTo>
                        <a:pt x="1455" y="982"/>
                      </a:lnTo>
                      <a:lnTo>
                        <a:pt x="1502" y="885"/>
                      </a:lnTo>
                      <a:lnTo>
                        <a:pt x="1531" y="782"/>
                      </a:lnTo>
                      <a:lnTo>
                        <a:pt x="1541" y="672"/>
                      </a:lnTo>
                      <a:lnTo>
                        <a:pt x="1538" y="617"/>
                      </a:lnTo>
                      <a:lnTo>
                        <a:pt x="1519" y="511"/>
                      </a:lnTo>
                      <a:lnTo>
                        <a:pt x="1481" y="411"/>
                      </a:lnTo>
                      <a:lnTo>
                        <a:pt x="1426" y="319"/>
                      </a:lnTo>
                      <a:lnTo>
                        <a:pt x="1356" y="235"/>
                      </a:lnTo>
                      <a:lnTo>
                        <a:pt x="1272" y="162"/>
                      </a:lnTo>
                      <a:lnTo>
                        <a:pt x="1177" y="101"/>
                      </a:lnTo>
                      <a:lnTo>
                        <a:pt x="1071" y="53"/>
                      </a:lnTo>
                      <a:lnTo>
                        <a:pt x="956" y="20"/>
                      </a:lnTo>
                      <a:lnTo>
                        <a:pt x="896" y="9"/>
                      </a:lnTo>
                      <a:lnTo>
                        <a:pt x="834" y="3"/>
                      </a:lnTo>
                      <a:lnTo>
                        <a:pt x="771" y="0"/>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grpSp>
          <p:nvGrpSpPr>
            <p:cNvPr id="8" name="Group 7"/>
            <p:cNvGrpSpPr>
              <a:grpSpLocks/>
            </p:cNvGrpSpPr>
            <p:nvPr/>
          </p:nvGrpSpPr>
          <p:grpSpPr bwMode="auto">
            <a:xfrm>
              <a:off x="6164143" y="2234004"/>
              <a:ext cx="2056694" cy="1597625"/>
              <a:chOff x="7560" y="-1969"/>
              <a:chExt cx="1921" cy="1779"/>
            </a:xfrm>
          </p:grpSpPr>
          <p:grpSp>
            <p:nvGrpSpPr>
              <p:cNvPr id="132" name="Group 131"/>
              <p:cNvGrpSpPr>
                <a:grpSpLocks/>
              </p:cNvGrpSpPr>
              <p:nvPr/>
            </p:nvGrpSpPr>
            <p:grpSpPr bwMode="auto">
              <a:xfrm>
                <a:off x="7787" y="-1964"/>
                <a:ext cx="1690" cy="1345"/>
                <a:chOff x="7787" y="-1964"/>
                <a:chExt cx="1690" cy="1345"/>
              </a:xfrm>
            </p:grpSpPr>
            <p:sp>
              <p:nvSpPr>
                <p:cNvPr id="145" name="Freeform 144"/>
                <p:cNvSpPr>
                  <a:spLocks/>
                </p:cNvSpPr>
                <p:nvPr/>
              </p:nvSpPr>
              <p:spPr bwMode="auto">
                <a:xfrm>
                  <a:off x="7787" y="-1964"/>
                  <a:ext cx="1690" cy="1345"/>
                </a:xfrm>
                <a:custGeom>
                  <a:avLst/>
                  <a:gdLst>
                    <a:gd name="T0" fmla="+- 0 8632 7787"/>
                    <a:gd name="T1" fmla="*/ T0 w 1690"/>
                    <a:gd name="T2" fmla="+- 0 -1964 -1964"/>
                    <a:gd name="T3" fmla="*/ -1964 h 1345"/>
                    <a:gd name="T4" fmla="+- 0 8562 7787"/>
                    <a:gd name="T5" fmla="*/ T4 w 1690"/>
                    <a:gd name="T6" fmla="+- 0 -1962 -1964"/>
                    <a:gd name="T7" fmla="*/ -1962 h 1345"/>
                    <a:gd name="T8" fmla="+- 0 8495 7787"/>
                    <a:gd name="T9" fmla="*/ T8 w 1690"/>
                    <a:gd name="T10" fmla="+- 0 -1956 -1964"/>
                    <a:gd name="T11" fmla="*/ -1956 h 1345"/>
                    <a:gd name="T12" fmla="+- 0 8429 7787"/>
                    <a:gd name="T13" fmla="*/ T12 w 1690"/>
                    <a:gd name="T14" fmla="+- 0 -1945 -1964"/>
                    <a:gd name="T15" fmla="*/ -1945 h 1345"/>
                    <a:gd name="T16" fmla="+- 0 8364 7787"/>
                    <a:gd name="T17" fmla="*/ T16 w 1690"/>
                    <a:gd name="T18" fmla="+- 0 -1930 -1964"/>
                    <a:gd name="T19" fmla="*/ -1930 h 1345"/>
                    <a:gd name="T20" fmla="+- 0 8303 7787"/>
                    <a:gd name="T21" fmla="*/ T20 w 1690"/>
                    <a:gd name="T22" fmla="+- 0 -1912 -1964"/>
                    <a:gd name="T23" fmla="*/ -1912 h 1345"/>
                    <a:gd name="T24" fmla="+- 0 8243 7787"/>
                    <a:gd name="T25" fmla="*/ T24 w 1690"/>
                    <a:gd name="T26" fmla="+- 0 -1889 -1964"/>
                    <a:gd name="T27" fmla="*/ -1889 h 1345"/>
                    <a:gd name="T28" fmla="+- 0 8186 7787"/>
                    <a:gd name="T29" fmla="*/ T28 w 1690"/>
                    <a:gd name="T30" fmla="+- 0 -1864 -1964"/>
                    <a:gd name="T31" fmla="*/ -1864 h 1345"/>
                    <a:gd name="T32" fmla="+- 0 8133 7787"/>
                    <a:gd name="T33" fmla="*/ T32 w 1690"/>
                    <a:gd name="T34" fmla="+- 0 -1835 -1964"/>
                    <a:gd name="T35" fmla="*/ -1835 h 1345"/>
                    <a:gd name="T36" fmla="+- 0 8082 7787"/>
                    <a:gd name="T37" fmla="*/ T36 w 1690"/>
                    <a:gd name="T38" fmla="+- 0 -1803 -1964"/>
                    <a:gd name="T39" fmla="*/ -1803 h 1345"/>
                    <a:gd name="T40" fmla="+- 0 7990 7787"/>
                    <a:gd name="T41" fmla="*/ T40 w 1690"/>
                    <a:gd name="T42" fmla="+- 0 -1730 -1964"/>
                    <a:gd name="T43" fmla="*/ -1730 h 1345"/>
                    <a:gd name="T44" fmla="+- 0 7913 7787"/>
                    <a:gd name="T45" fmla="*/ T44 w 1690"/>
                    <a:gd name="T46" fmla="+- 0 -1646 -1964"/>
                    <a:gd name="T47" fmla="*/ -1646 h 1345"/>
                    <a:gd name="T48" fmla="+- 0 7853 7787"/>
                    <a:gd name="T49" fmla="*/ T48 w 1690"/>
                    <a:gd name="T50" fmla="+- 0 -1554 -1964"/>
                    <a:gd name="T51" fmla="*/ -1554 h 1345"/>
                    <a:gd name="T52" fmla="+- 0 7811 7787"/>
                    <a:gd name="T53" fmla="*/ T52 w 1690"/>
                    <a:gd name="T54" fmla="+- 0 -1454 -1964"/>
                    <a:gd name="T55" fmla="*/ -1454 h 1345"/>
                    <a:gd name="T56" fmla="+- 0 7790 7787"/>
                    <a:gd name="T57" fmla="*/ T56 w 1690"/>
                    <a:gd name="T58" fmla="+- 0 -1348 -1964"/>
                    <a:gd name="T59" fmla="*/ -1348 h 1345"/>
                    <a:gd name="T60" fmla="+- 0 7787 7787"/>
                    <a:gd name="T61" fmla="*/ T60 w 1690"/>
                    <a:gd name="T62" fmla="+- 0 -1292 -1964"/>
                    <a:gd name="T63" fmla="*/ -1292 h 1345"/>
                    <a:gd name="T64" fmla="+- 0 7790 7787"/>
                    <a:gd name="T65" fmla="*/ T64 w 1690"/>
                    <a:gd name="T66" fmla="+- 0 -1237 -1964"/>
                    <a:gd name="T67" fmla="*/ -1237 h 1345"/>
                    <a:gd name="T68" fmla="+- 0 7811 7787"/>
                    <a:gd name="T69" fmla="*/ T68 w 1690"/>
                    <a:gd name="T70" fmla="+- 0 -1131 -1964"/>
                    <a:gd name="T71" fmla="*/ -1131 h 1345"/>
                    <a:gd name="T72" fmla="+- 0 7853 7787"/>
                    <a:gd name="T73" fmla="*/ T72 w 1690"/>
                    <a:gd name="T74" fmla="+- 0 -1030 -1964"/>
                    <a:gd name="T75" fmla="*/ -1030 h 1345"/>
                    <a:gd name="T76" fmla="+- 0 7913 7787"/>
                    <a:gd name="T77" fmla="*/ T76 w 1690"/>
                    <a:gd name="T78" fmla="+- 0 -938 -1964"/>
                    <a:gd name="T79" fmla="*/ -938 h 1345"/>
                    <a:gd name="T80" fmla="+- 0 7990 7787"/>
                    <a:gd name="T81" fmla="*/ T80 w 1690"/>
                    <a:gd name="T82" fmla="+- 0 -854 -1964"/>
                    <a:gd name="T83" fmla="*/ -854 h 1345"/>
                    <a:gd name="T84" fmla="+- 0 8082 7787"/>
                    <a:gd name="T85" fmla="*/ T84 w 1690"/>
                    <a:gd name="T86" fmla="+- 0 -781 -1964"/>
                    <a:gd name="T87" fmla="*/ -781 h 1345"/>
                    <a:gd name="T88" fmla="+- 0 8133 7787"/>
                    <a:gd name="T89" fmla="*/ T88 w 1690"/>
                    <a:gd name="T90" fmla="+- 0 -749 -1964"/>
                    <a:gd name="T91" fmla="*/ -749 h 1345"/>
                    <a:gd name="T92" fmla="+- 0 8186 7787"/>
                    <a:gd name="T93" fmla="*/ T92 w 1690"/>
                    <a:gd name="T94" fmla="+- 0 -720 -1964"/>
                    <a:gd name="T95" fmla="*/ -720 h 1345"/>
                    <a:gd name="T96" fmla="+- 0 8243 7787"/>
                    <a:gd name="T97" fmla="*/ T96 w 1690"/>
                    <a:gd name="T98" fmla="+- 0 -694 -1964"/>
                    <a:gd name="T99" fmla="*/ -694 h 1345"/>
                    <a:gd name="T100" fmla="+- 0 8303 7787"/>
                    <a:gd name="T101" fmla="*/ T100 w 1690"/>
                    <a:gd name="T102" fmla="+- 0 -672 -1964"/>
                    <a:gd name="T103" fmla="*/ -672 h 1345"/>
                    <a:gd name="T104" fmla="+- 0 8364 7787"/>
                    <a:gd name="T105" fmla="*/ T104 w 1690"/>
                    <a:gd name="T106" fmla="+- 0 -654 -1964"/>
                    <a:gd name="T107" fmla="*/ -654 h 1345"/>
                    <a:gd name="T108" fmla="+- 0 8429 7787"/>
                    <a:gd name="T109" fmla="*/ T108 w 1690"/>
                    <a:gd name="T110" fmla="+- 0 -639 -1964"/>
                    <a:gd name="T111" fmla="*/ -639 h 1345"/>
                    <a:gd name="T112" fmla="+- 0 8495 7787"/>
                    <a:gd name="T113" fmla="*/ T112 w 1690"/>
                    <a:gd name="T114" fmla="+- 0 -628 -1964"/>
                    <a:gd name="T115" fmla="*/ -628 h 1345"/>
                    <a:gd name="T116" fmla="+- 0 8562 7787"/>
                    <a:gd name="T117" fmla="*/ T116 w 1690"/>
                    <a:gd name="T118" fmla="+- 0 -621 -1964"/>
                    <a:gd name="T119" fmla="*/ -621 h 1345"/>
                    <a:gd name="T120" fmla="+- 0 8632 7787"/>
                    <a:gd name="T121" fmla="*/ T120 w 1690"/>
                    <a:gd name="T122" fmla="+- 0 -619 -1964"/>
                    <a:gd name="T123" fmla="*/ -619 h 1345"/>
                    <a:gd name="T124" fmla="+- 0 8701 7787"/>
                    <a:gd name="T125" fmla="*/ T124 w 1690"/>
                    <a:gd name="T126" fmla="+- 0 -621 -1964"/>
                    <a:gd name="T127" fmla="*/ -621 h 1345"/>
                    <a:gd name="T128" fmla="+- 0 8769 7787"/>
                    <a:gd name="T129" fmla="*/ T128 w 1690"/>
                    <a:gd name="T130" fmla="+- 0 -628 -1964"/>
                    <a:gd name="T131" fmla="*/ -628 h 1345"/>
                    <a:gd name="T132" fmla="+- 0 8835 7787"/>
                    <a:gd name="T133" fmla="*/ T132 w 1690"/>
                    <a:gd name="T134" fmla="+- 0 -639 -1964"/>
                    <a:gd name="T135" fmla="*/ -639 h 1345"/>
                    <a:gd name="T136" fmla="+- 0 8899 7787"/>
                    <a:gd name="T137" fmla="*/ T136 w 1690"/>
                    <a:gd name="T138" fmla="+- 0 -654 -1964"/>
                    <a:gd name="T139" fmla="*/ -654 h 1345"/>
                    <a:gd name="T140" fmla="+- 0 8961 7787"/>
                    <a:gd name="T141" fmla="*/ T140 w 1690"/>
                    <a:gd name="T142" fmla="+- 0 -672 -1964"/>
                    <a:gd name="T143" fmla="*/ -672 h 1345"/>
                    <a:gd name="T144" fmla="+- 0 9020 7787"/>
                    <a:gd name="T145" fmla="*/ T144 w 1690"/>
                    <a:gd name="T146" fmla="+- 0 -694 -1964"/>
                    <a:gd name="T147" fmla="*/ -694 h 1345"/>
                    <a:gd name="T148" fmla="+- 0 9077 7787"/>
                    <a:gd name="T149" fmla="*/ T148 w 1690"/>
                    <a:gd name="T150" fmla="+- 0 -720 -1964"/>
                    <a:gd name="T151" fmla="*/ -720 h 1345"/>
                    <a:gd name="T152" fmla="+- 0 9131 7787"/>
                    <a:gd name="T153" fmla="*/ T152 w 1690"/>
                    <a:gd name="T154" fmla="+- 0 -749 -1964"/>
                    <a:gd name="T155" fmla="*/ -749 h 1345"/>
                    <a:gd name="T156" fmla="+- 0 9181 7787"/>
                    <a:gd name="T157" fmla="*/ T156 w 1690"/>
                    <a:gd name="T158" fmla="+- 0 -781 -1964"/>
                    <a:gd name="T159" fmla="*/ -781 h 1345"/>
                    <a:gd name="T160" fmla="+- 0 9273 7787"/>
                    <a:gd name="T161" fmla="*/ T160 w 1690"/>
                    <a:gd name="T162" fmla="+- 0 -854 -1964"/>
                    <a:gd name="T163" fmla="*/ -854 h 1345"/>
                    <a:gd name="T164" fmla="+- 0 9350 7787"/>
                    <a:gd name="T165" fmla="*/ T164 w 1690"/>
                    <a:gd name="T166" fmla="+- 0 -938 -1964"/>
                    <a:gd name="T167" fmla="*/ -938 h 1345"/>
                    <a:gd name="T168" fmla="+- 0 9410 7787"/>
                    <a:gd name="T169" fmla="*/ T168 w 1690"/>
                    <a:gd name="T170" fmla="+- 0 -1030 -1964"/>
                    <a:gd name="T171" fmla="*/ -1030 h 1345"/>
                    <a:gd name="T172" fmla="+- 0 9452 7787"/>
                    <a:gd name="T173" fmla="*/ T172 w 1690"/>
                    <a:gd name="T174" fmla="+- 0 -1131 -1964"/>
                    <a:gd name="T175" fmla="*/ -1131 h 1345"/>
                    <a:gd name="T176" fmla="+- 0 9474 7787"/>
                    <a:gd name="T177" fmla="*/ T176 w 1690"/>
                    <a:gd name="T178" fmla="+- 0 -1237 -1964"/>
                    <a:gd name="T179" fmla="*/ -1237 h 1345"/>
                    <a:gd name="T180" fmla="+- 0 9476 7787"/>
                    <a:gd name="T181" fmla="*/ T180 w 1690"/>
                    <a:gd name="T182" fmla="+- 0 -1292 -1964"/>
                    <a:gd name="T183" fmla="*/ -1292 h 1345"/>
                    <a:gd name="T184" fmla="+- 0 9474 7787"/>
                    <a:gd name="T185" fmla="*/ T184 w 1690"/>
                    <a:gd name="T186" fmla="+- 0 -1348 -1964"/>
                    <a:gd name="T187" fmla="*/ -1348 h 1345"/>
                    <a:gd name="T188" fmla="+- 0 9452 7787"/>
                    <a:gd name="T189" fmla="*/ T188 w 1690"/>
                    <a:gd name="T190" fmla="+- 0 -1454 -1964"/>
                    <a:gd name="T191" fmla="*/ -1454 h 1345"/>
                    <a:gd name="T192" fmla="+- 0 9410 7787"/>
                    <a:gd name="T193" fmla="*/ T192 w 1690"/>
                    <a:gd name="T194" fmla="+- 0 -1554 -1964"/>
                    <a:gd name="T195" fmla="*/ -1554 h 1345"/>
                    <a:gd name="T196" fmla="+- 0 9350 7787"/>
                    <a:gd name="T197" fmla="*/ T196 w 1690"/>
                    <a:gd name="T198" fmla="+- 0 -1646 -1964"/>
                    <a:gd name="T199" fmla="*/ -1646 h 1345"/>
                    <a:gd name="T200" fmla="+- 0 9273 7787"/>
                    <a:gd name="T201" fmla="*/ T200 w 1690"/>
                    <a:gd name="T202" fmla="+- 0 -1730 -1964"/>
                    <a:gd name="T203" fmla="*/ -1730 h 1345"/>
                    <a:gd name="T204" fmla="+- 0 9181 7787"/>
                    <a:gd name="T205" fmla="*/ T204 w 1690"/>
                    <a:gd name="T206" fmla="+- 0 -1803 -1964"/>
                    <a:gd name="T207" fmla="*/ -1803 h 1345"/>
                    <a:gd name="T208" fmla="+- 0 9131 7787"/>
                    <a:gd name="T209" fmla="*/ T208 w 1690"/>
                    <a:gd name="T210" fmla="+- 0 -1835 -1964"/>
                    <a:gd name="T211" fmla="*/ -1835 h 1345"/>
                    <a:gd name="T212" fmla="+- 0 9077 7787"/>
                    <a:gd name="T213" fmla="*/ T212 w 1690"/>
                    <a:gd name="T214" fmla="+- 0 -1864 -1964"/>
                    <a:gd name="T215" fmla="*/ -1864 h 1345"/>
                    <a:gd name="T216" fmla="+- 0 9020 7787"/>
                    <a:gd name="T217" fmla="*/ T216 w 1690"/>
                    <a:gd name="T218" fmla="+- 0 -1889 -1964"/>
                    <a:gd name="T219" fmla="*/ -1889 h 1345"/>
                    <a:gd name="T220" fmla="+- 0 8961 7787"/>
                    <a:gd name="T221" fmla="*/ T220 w 1690"/>
                    <a:gd name="T222" fmla="+- 0 -1912 -1964"/>
                    <a:gd name="T223" fmla="*/ -1912 h 1345"/>
                    <a:gd name="T224" fmla="+- 0 8899 7787"/>
                    <a:gd name="T225" fmla="*/ T224 w 1690"/>
                    <a:gd name="T226" fmla="+- 0 -1930 -1964"/>
                    <a:gd name="T227" fmla="*/ -1930 h 1345"/>
                    <a:gd name="T228" fmla="+- 0 8835 7787"/>
                    <a:gd name="T229" fmla="*/ T228 w 1690"/>
                    <a:gd name="T230" fmla="+- 0 -1945 -1964"/>
                    <a:gd name="T231" fmla="*/ -1945 h 1345"/>
                    <a:gd name="T232" fmla="+- 0 8769 7787"/>
                    <a:gd name="T233" fmla="*/ T232 w 1690"/>
                    <a:gd name="T234" fmla="+- 0 -1956 -1964"/>
                    <a:gd name="T235" fmla="*/ -1956 h 1345"/>
                    <a:gd name="T236" fmla="+- 0 8701 7787"/>
                    <a:gd name="T237" fmla="*/ T236 w 1690"/>
                    <a:gd name="T238" fmla="+- 0 -1962 -1964"/>
                    <a:gd name="T239" fmla="*/ -1962 h 1345"/>
                    <a:gd name="T240" fmla="+- 0 8632 7787"/>
                    <a:gd name="T241" fmla="*/ T240 w 1690"/>
                    <a:gd name="T242" fmla="+- 0 -1964 -1964"/>
                    <a:gd name="T243" fmla="*/ -1964 h 13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1690" h="1345">
                      <a:moveTo>
                        <a:pt x="845" y="0"/>
                      </a:moveTo>
                      <a:lnTo>
                        <a:pt x="775" y="2"/>
                      </a:lnTo>
                      <a:lnTo>
                        <a:pt x="708" y="8"/>
                      </a:lnTo>
                      <a:lnTo>
                        <a:pt x="642" y="19"/>
                      </a:lnTo>
                      <a:lnTo>
                        <a:pt x="577" y="34"/>
                      </a:lnTo>
                      <a:lnTo>
                        <a:pt x="516" y="52"/>
                      </a:lnTo>
                      <a:lnTo>
                        <a:pt x="456" y="75"/>
                      </a:lnTo>
                      <a:lnTo>
                        <a:pt x="399" y="100"/>
                      </a:lnTo>
                      <a:lnTo>
                        <a:pt x="346" y="129"/>
                      </a:lnTo>
                      <a:lnTo>
                        <a:pt x="295" y="161"/>
                      </a:lnTo>
                      <a:lnTo>
                        <a:pt x="203" y="234"/>
                      </a:lnTo>
                      <a:lnTo>
                        <a:pt x="126" y="318"/>
                      </a:lnTo>
                      <a:lnTo>
                        <a:pt x="66" y="410"/>
                      </a:lnTo>
                      <a:lnTo>
                        <a:pt x="24" y="510"/>
                      </a:lnTo>
                      <a:lnTo>
                        <a:pt x="3" y="616"/>
                      </a:lnTo>
                      <a:lnTo>
                        <a:pt x="0" y="672"/>
                      </a:lnTo>
                      <a:lnTo>
                        <a:pt x="3" y="727"/>
                      </a:lnTo>
                      <a:lnTo>
                        <a:pt x="24" y="833"/>
                      </a:lnTo>
                      <a:lnTo>
                        <a:pt x="66" y="934"/>
                      </a:lnTo>
                      <a:lnTo>
                        <a:pt x="126" y="1026"/>
                      </a:lnTo>
                      <a:lnTo>
                        <a:pt x="203" y="1110"/>
                      </a:lnTo>
                      <a:lnTo>
                        <a:pt x="295" y="1183"/>
                      </a:lnTo>
                      <a:lnTo>
                        <a:pt x="346" y="1215"/>
                      </a:lnTo>
                      <a:lnTo>
                        <a:pt x="399" y="1244"/>
                      </a:lnTo>
                      <a:lnTo>
                        <a:pt x="456" y="1270"/>
                      </a:lnTo>
                      <a:lnTo>
                        <a:pt x="516" y="1292"/>
                      </a:lnTo>
                      <a:lnTo>
                        <a:pt x="577" y="1310"/>
                      </a:lnTo>
                      <a:lnTo>
                        <a:pt x="642" y="1325"/>
                      </a:lnTo>
                      <a:lnTo>
                        <a:pt x="708" y="1336"/>
                      </a:lnTo>
                      <a:lnTo>
                        <a:pt x="775" y="1343"/>
                      </a:lnTo>
                      <a:lnTo>
                        <a:pt x="845" y="1345"/>
                      </a:lnTo>
                      <a:lnTo>
                        <a:pt x="914" y="1343"/>
                      </a:lnTo>
                      <a:lnTo>
                        <a:pt x="982" y="1336"/>
                      </a:lnTo>
                      <a:lnTo>
                        <a:pt x="1048" y="1325"/>
                      </a:lnTo>
                      <a:lnTo>
                        <a:pt x="1112" y="1310"/>
                      </a:lnTo>
                      <a:lnTo>
                        <a:pt x="1174" y="1292"/>
                      </a:lnTo>
                      <a:lnTo>
                        <a:pt x="1233" y="1270"/>
                      </a:lnTo>
                      <a:lnTo>
                        <a:pt x="1290" y="1244"/>
                      </a:lnTo>
                      <a:lnTo>
                        <a:pt x="1344" y="1215"/>
                      </a:lnTo>
                      <a:lnTo>
                        <a:pt x="1394" y="1183"/>
                      </a:lnTo>
                      <a:lnTo>
                        <a:pt x="1486" y="1110"/>
                      </a:lnTo>
                      <a:lnTo>
                        <a:pt x="1563" y="1026"/>
                      </a:lnTo>
                      <a:lnTo>
                        <a:pt x="1623" y="934"/>
                      </a:lnTo>
                      <a:lnTo>
                        <a:pt x="1665" y="833"/>
                      </a:lnTo>
                      <a:lnTo>
                        <a:pt x="1687" y="727"/>
                      </a:lnTo>
                      <a:lnTo>
                        <a:pt x="1689" y="672"/>
                      </a:lnTo>
                      <a:lnTo>
                        <a:pt x="1687" y="616"/>
                      </a:lnTo>
                      <a:lnTo>
                        <a:pt x="1665" y="510"/>
                      </a:lnTo>
                      <a:lnTo>
                        <a:pt x="1623" y="410"/>
                      </a:lnTo>
                      <a:lnTo>
                        <a:pt x="1563" y="318"/>
                      </a:lnTo>
                      <a:lnTo>
                        <a:pt x="1486" y="234"/>
                      </a:lnTo>
                      <a:lnTo>
                        <a:pt x="1394" y="161"/>
                      </a:lnTo>
                      <a:lnTo>
                        <a:pt x="1344" y="129"/>
                      </a:lnTo>
                      <a:lnTo>
                        <a:pt x="1290" y="100"/>
                      </a:lnTo>
                      <a:lnTo>
                        <a:pt x="1233" y="75"/>
                      </a:lnTo>
                      <a:lnTo>
                        <a:pt x="1174" y="52"/>
                      </a:lnTo>
                      <a:lnTo>
                        <a:pt x="1112" y="34"/>
                      </a:lnTo>
                      <a:lnTo>
                        <a:pt x="1048" y="19"/>
                      </a:lnTo>
                      <a:lnTo>
                        <a:pt x="982" y="8"/>
                      </a:lnTo>
                      <a:lnTo>
                        <a:pt x="914" y="2"/>
                      </a:lnTo>
                      <a:lnTo>
                        <a:pt x="845" y="0"/>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nvGrpSpPr>
              <p:cNvPr id="133" name="Group 132"/>
              <p:cNvGrpSpPr>
                <a:grpSpLocks/>
              </p:cNvGrpSpPr>
              <p:nvPr/>
            </p:nvGrpSpPr>
            <p:grpSpPr bwMode="auto">
              <a:xfrm>
                <a:off x="7565" y="-565"/>
                <a:ext cx="670" cy="371"/>
                <a:chOff x="7565" y="-565"/>
                <a:chExt cx="670" cy="371"/>
              </a:xfrm>
            </p:grpSpPr>
            <p:sp>
              <p:nvSpPr>
                <p:cNvPr id="141" name="Freeform 140"/>
                <p:cNvSpPr>
                  <a:spLocks/>
                </p:cNvSpPr>
                <p:nvPr/>
              </p:nvSpPr>
              <p:spPr bwMode="auto">
                <a:xfrm>
                  <a:off x="7565" y="-565"/>
                  <a:ext cx="670" cy="371"/>
                </a:xfrm>
                <a:custGeom>
                  <a:avLst/>
                  <a:gdLst>
                    <a:gd name="T0" fmla="+- 0 7638 7565"/>
                    <a:gd name="T1" fmla="*/ T0 w 670"/>
                    <a:gd name="T2" fmla="+- 0 -298 -565"/>
                    <a:gd name="T3" fmla="*/ -298 h 371"/>
                    <a:gd name="T4" fmla="+- 0 7565 7565"/>
                    <a:gd name="T5" fmla="*/ T4 w 670"/>
                    <a:gd name="T6" fmla="+- 0 -194 -565"/>
                    <a:gd name="T7" fmla="*/ -194 h 371"/>
                    <a:gd name="T8" fmla="+- 0 7691 7565"/>
                    <a:gd name="T9" fmla="*/ T8 w 670"/>
                    <a:gd name="T10" fmla="+- 0 -198 -565"/>
                    <a:gd name="T11" fmla="*/ -198 h 371"/>
                    <a:gd name="T12" fmla="+- 0 7678 7565"/>
                    <a:gd name="T13" fmla="*/ T12 w 670"/>
                    <a:gd name="T14" fmla="+- 0 -222 -565"/>
                    <a:gd name="T15" fmla="*/ -222 h 371"/>
                    <a:gd name="T16" fmla="+- 0 7656 7565"/>
                    <a:gd name="T17" fmla="*/ T16 w 670"/>
                    <a:gd name="T18" fmla="+- 0 -222 -565"/>
                    <a:gd name="T19" fmla="*/ -222 h 371"/>
                    <a:gd name="T20" fmla="+- 0 7639 7565"/>
                    <a:gd name="T21" fmla="*/ T20 w 670"/>
                    <a:gd name="T22" fmla="+- 0 -256 -565"/>
                    <a:gd name="T23" fmla="*/ -256 h 371"/>
                    <a:gd name="T24" fmla="+- 0 7656 7565"/>
                    <a:gd name="T25" fmla="*/ T24 w 670"/>
                    <a:gd name="T26" fmla="+- 0 -264 -565"/>
                    <a:gd name="T27" fmla="*/ -264 h 371"/>
                    <a:gd name="T28" fmla="+- 0 7638 7565"/>
                    <a:gd name="T29" fmla="*/ T28 w 670"/>
                    <a:gd name="T30" fmla="+- 0 -298 -565"/>
                    <a:gd name="T31" fmla="*/ -298 h 37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0" h="371">
                      <a:moveTo>
                        <a:pt x="73" y="267"/>
                      </a:moveTo>
                      <a:lnTo>
                        <a:pt x="0" y="371"/>
                      </a:lnTo>
                      <a:lnTo>
                        <a:pt x="126" y="367"/>
                      </a:lnTo>
                      <a:lnTo>
                        <a:pt x="113" y="343"/>
                      </a:lnTo>
                      <a:lnTo>
                        <a:pt x="91" y="343"/>
                      </a:lnTo>
                      <a:lnTo>
                        <a:pt x="74" y="309"/>
                      </a:lnTo>
                      <a:lnTo>
                        <a:pt x="91" y="301"/>
                      </a:lnTo>
                      <a:lnTo>
                        <a:pt x="73"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142" name="Freeform 141"/>
                <p:cNvSpPr>
                  <a:spLocks/>
                </p:cNvSpPr>
                <p:nvPr/>
              </p:nvSpPr>
              <p:spPr bwMode="auto">
                <a:xfrm>
                  <a:off x="7565" y="-565"/>
                  <a:ext cx="670" cy="371"/>
                </a:xfrm>
                <a:custGeom>
                  <a:avLst/>
                  <a:gdLst>
                    <a:gd name="T0" fmla="+- 0 7656 7565"/>
                    <a:gd name="T1" fmla="*/ T0 w 670"/>
                    <a:gd name="T2" fmla="+- 0 -264 -565"/>
                    <a:gd name="T3" fmla="*/ -264 h 371"/>
                    <a:gd name="T4" fmla="+- 0 7639 7565"/>
                    <a:gd name="T5" fmla="*/ T4 w 670"/>
                    <a:gd name="T6" fmla="+- 0 -256 -565"/>
                    <a:gd name="T7" fmla="*/ -256 h 371"/>
                    <a:gd name="T8" fmla="+- 0 7656 7565"/>
                    <a:gd name="T9" fmla="*/ T8 w 670"/>
                    <a:gd name="T10" fmla="+- 0 -222 -565"/>
                    <a:gd name="T11" fmla="*/ -222 h 371"/>
                    <a:gd name="T12" fmla="+- 0 7673 7565"/>
                    <a:gd name="T13" fmla="*/ T12 w 670"/>
                    <a:gd name="T14" fmla="+- 0 -231 -565"/>
                    <a:gd name="T15" fmla="*/ -231 h 371"/>
                    <a:gd name="T16" fmla="+- 0 7656 7565"/>
                    <a:gd name="T17" fmla="*/ T16 w 670"/>
                    <a:gd name="T18" fmla="+- 0 -264 -565"/>
                    <a:gd name="T19" fmla="*/ -264 h 371"/>
                  </a:gdLst>
                  <a:ahLst/>
                  <a:cxnLst>
                    <a:cxn ang="0">
                      <a:pos x="T1" y="T3"/>
                    </a:cxn>
                    <a:cxn ang="0">
                      <a:pos x="T5" y="T7"/>
                    </a:cxn>
                    <a:cxn ang="0">
                      <a:pos x="T9" y="T11"/>
                    </a:cxn>
                    <a:cxn ang="0">
                      <a:pos x="T13" y="T15"/>
                    </a:cxn>
                    <a:cxn ang="0">
                      <a:pos x="T17" y="T19"/>
                    </a:cxn>
                  </a:cxnLst>
                  <a:rect l="0" t="0" r="r" b="b"/>
                  <a:pathLst>
                    <a:path w="670" h="371">
                      <a:moveTo>
                        <a:pt x="91" y="301"/>
                      </a:moveTo>
                      <a:lnTo>
                        <a:pt x="74" y="309"/>
                      </a:lnTo>
                      <a:lnTo>
                        <a:pt x="91" y="343"/>
                      </a:lnTo>
                      <a:lnTo>
                        <a:pt x="108" y="334"/>
                      </a:lnTo>
                      <a:lnTo>
                        <a:pt x="91" y="3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143" name="Freeform 142"/>
                <p:cNvSpPr>
                  <a:spLocks/>
                </p:cNvSpPr>
                <p:nvPr/>
              </p:nvSpPr>
              <p:spPr bwMode="auto">
                <a:xfrm>
                  <a:off x="7565" y="-565"/>
                  <a:ext cx="670" cy="371"/>
                </a:xfrm>
                <a:custGeom>
                  <a:avLst/>
                  <a:gdLst>
                    <a:gd name="T0" fmla="+- 0 7673 7565"/>
                    <a:gd name="T1" fmla="*/ T0 w 670"/>
                    <a:gd name="T2" fmla="+- 0 -231 -565"/>
                    <a:gd name="T3" fmla="*/ -231 h 371"/>
                    <a:gd name="T4" fmla="+- 0 7656 7565"/>
                    <a:gd name="T5" fmla="*/ T4 w 670"/>
                    <a:gd name="T6" fmla="+- 0 -222 -565"/>
                    <a:gd name="T7" fmla="*/ -222 h 371"/>
                    <a:gd name="T8" fmla="+- 0 7678 7565"/>
                    <a:gd name="T9" fmla="*/ T8 w 670"/>
                    <a:gd name="T10" fmla="+- 0 -222 -565"/>
                    <a:gd name="T11" fmla="*/ -222 h 371"/>
                    <a:gd name="T12" fmla="+- 0 7673 7565"/>
                    <a:gd name="T13" fmla="*/ T12 w 670"/>
                    <a:gd name="T14" fmla="+- 0 -231 -565"/>
                    <a:gd name="T15" fmla="*/ -231 h 371"/>
                  </a:gdLst>
                  <a:ahLst/>
                  <a:cxnLst>
                    <a:cxn ang="0">
                      <a:pos x="T1" y="T3"/>
                    </a:cxn>
                    <a:cxn ang="0">
                      <a:pos x="T5" y="T7"/>
                    </a:cxn>
                    <a:cxn ang="0">
                      <a:pos x="T9" y="T11"/>
                    </a:cxn>
                    <a:cxn ang="0">
                      <a:pos x="T13" y="T15"/>
                    </a:cxn>
                  </a:cxnLst>
                  <a:rect l="0" t="0" r="r" b="b"/>
                  <a:pathLst>
                    <a:path w="670" h="371">
                      <a:moveTo>
                        <a:pt x="108" y="334"/>
                      </a:moveTo>
                      <a:lnTo>
                        <a:pt x="91" y="343"/>
                      </a:lnTo>
                      <a:lnTo>
                        <a:pt x="113" y="343"/>
                      </a:lnTo>
                      <a:lnTo>
                        <a:pt x="108" y="3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144" name="Freeform 143"/>
                <p:cNvSpPr>
                  <a:spLocks/>
                </p:cNvSpPr>
                <p:nvPr/>
              </p:nvSpPr>
              <p:spPr bwMode="auto">
                <a:xfrm>
                  <a:off x="7565" y="-565"/>
                  <a:ext cx="670" cy="371"/>
                </a:xfrm>
                <a:custGeom>
                  <a:avLst/>
                  <a:gdLst>
                    <a:gd name="T0" fmla="+- 0 8218 7565"/>
                    <a:gd name="T1" fmla="*/ T0 w 670"/>
                    <a:gd name="T2" fmla="+- 0 -565 -565"/>
                    <a:gd name="T3" fmla="*/ -565 h 371"/>
                    <a:gd name="T4" fmla="+- 0 7656 7565"/>
                    <a:gd name="T5" fmla="*/ T4 w 670"/>
                    <a:gd name="T6" fmla="+- 0 -264 -565"/>
                    <a:gd name="T7" fmla="*/ -264 h 371"/>
                    <a:gd name="T8" fmla="+- 0 7673 7565"/>
                    <a:gd name="T9" fmla="*/ T8 w 670"/>
                    <a:gd name="T10" fmla="+- 0 -231 -565"/>
                    <a:gd name="T11" fmla="*/ -231 h 371"/>
                    <a:gd name="T12" fmla="+- 0 8234 7565"/>
                    <a:gd name="T13" fmla="*/ T12 w 670"/>
                    <a:gd name="T14" fmla="+- 0 -533 -565"/>
                    <a:gd name="T15" fmla="*/ -533 h 371"/>
                    <a:gd name="T16" fmla="+- 0 8218 7565"/>
                    <a:gd name="T17" fmla="*/ T16 w 670"/>
                    <a:gd name="T18" fmla="+- 0 -565 -565"/>
                    <a:gd name="T19" fmla="*/ -565 h 371"/>
                  </a:gdLst>
                  <a:ahLst/>
                  <a:cxnLst>
                    <a:cxn ang="0">
                      <a:pos x="T1" y="T3"/>
                    </a:cxn>
                    <a:cxn ang="0">
                      <a:pos x="T5" y="T7"/>
                    </a:cxn>
                    <a:cxn ang="0">
                      <a:pos x="T9" y="T11"/>
                    </a:cxn>
                    <a:cxn ang="0">
                      <a:pos x="T13" y="T15"/>
                    </a:cxn>
                    <a:cxn ang="0">
                      <a:pos x="T17" y="T19"/>
                    </a:cxn>
                  </a:cxnLst>
                  <a:rect l="0" t="0" r="r" b="b"/>
                  <a:pathLst>
                    <a:path w="670" h="371">
                      <a:moveTo>
                        <a:pt x="653" y="0"/>
                      </a:moveTo>
                      <a:lnTo>
                        <a:pt x="91" y="301"/>
                      </a:lnTo>
                      <a:lnTo>
                        <a:pt x="108" y="334"/>
                      </a:lnTo>
                      <a:lnTo>
                        <a:pt x="669" y="32"/>
                      </a:lnTo>
                      <a:lnTo>
                        <a:pt x="6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134" name="Group 133"/>
              <p:cNvGrpSpPr>
                <a:grpSpLocks/>
              </p:cNvGrpSpPr>
              <p:nvPr/>
            </p:nvGrpSpPr>
            <p:grpSpPr bwMode="auto">
              <a:xfrm>
                <a:off x="7787" y="-1964"/>
                <a:ext cx="1690" cy="1345"/>
                <a:chOff x="7787" y="-1964"/>
                <a:chExt cx="1690" cy="1345"/>
              </a:xfrm>
            </p:grpSpPr>
            <p:sp>
              <p:nvSpPr>
                <p:cNvPr id="140" name="Freeform 139"/>
                <p:cNvSpPr>
                  <a:spLocks/>
                </p:cNvSpPr>
                <p:nvPr/>
              </p:nvSpPr>
              <p:spPr bwMode="auto">
                <a:xfrm>
                  <a:off x="7787" y="-1964"/>
                  <a:ext cx="1690" cy="1345"/>
                </a:xfrm>
                <a:custGeom>
                  <a:avLst/>
                  <a:gdLst>
                    <a:gd name="T0" fmla="+- 0 8632 7787"/>
                    <a:gd name="T1" fmla="*/ T0 w 1690"/>
                    <a:gd name="T2" fmla="+- 0 -1964 -1964"/>
                    <a:gd name="T3" fmla="*/ -1964 h 1345"/>
                    <a:gd name="T4" fmla="+- 0 8562 7787"/>
                    <a:gd name="T5" fmla="*/ T4 w 1690"/>
                    <a:gd name="T6" fmla="+- 0 -1962 -1964"/>
                    <a:gd name="T7" fmla="*/ -1962 h 1345"/>
                    <a:gd name="T8" fmla="+- 0 8495 7787"/>
                    <a:gd name="T9" fmla="*/ T8 w 1690"/>
                    <a:gd name="T10" fmla="+- 0 -1956 -1964"/>
                    <a:gd name="T11" fmla="*/ -1956 h 1345"/>
                    <a:gd name="T12" fmla="+- 0 8429 7787"/>
                    <a:gd name="T13" fmla="*/ T12 w 1690"/>
                    <a:gd name="T14" fmla="+- 0 -1945 -1964"/>
                    <a:gd name="T15" fmla="*/ -1945 h 1345"/>
                    <a:gd name="T16" fmla="+- 0 8364 7787"/>
                    <a:gd name="T17" fmla="*/ T16 w 1690"/>
                    <a:gd name="T18" fmla="+- 0 -1930 -1964"/>
                    <a:gd name="T19" fmla="*/ -1930 h 1345"/>
                    <a:gd name="T20" fmla="+- 0 8303 7787"/>
                    <a:gd name="T21" fmla="*/ T20 w 1690"/>
                    <a:gd name="T22" fmla="+- 0 -1912 -1964"/>
                    <a:gd name="T23" fmla="*/ -1912 h 1345"/>
                    <a:gd name="T24" fmla="+- 0 8243 7787"/>
                    <a:gd name="T25" fmla="*/ T24 w 1690"/>
                    <a:gd name="T26" fmla="+- 0 -1889 -1964"/>
                    <a:gd name="T27" fmla="*/ -1889 h 1345"/>
                    <a:gd name="T28" fmla="+- 0 8186 7787"/>
                    <a:gd name="T29" fmla="*/ T28 w 1690"/>
                    <a:gd name="T30" fmla="+- 0 -1864 -1964"/>
                    <a:gd name="T31" fmla="*/ -1864 h 1345"/>
                    <a:gd name="T32" fmla="+- 0 8133 7787"/>
                    <a:gd name="T33" fmla="*/ T32 w 1690"/>
                    <a:gd name="T34" fmla="+- 0 -1835 -1964"/>
                    <a:gd name="T35" fmla="*/ -1835 h 1345"/>
                    <a:gd name="T36" fmla="+- 0 8082 7787"/>
                    <a:gd name="T37" fmla="*/ T36 w 1690"/>
                    <a:gd name="T38" fmla="+- 0 -1803 -1964"/>
                    <a:gd name="T39" fmla="*/ -1803 h 1345"/>
                    <a:gd name="T40" fmla="+- 0 7990 7787"/>
                    <a:gd name="T41" fmla="*/ T40 w 1690"/>
                    <a:gd name="T42" fmla="+- 0 -1730 -1964"/>
                    <a:gd name="T43" fmla="*/ -1730 h 1345"/>
                    <a:gd name="T44" fmla="+- 0 7913 7787"/>
                    <a:gd name="T45" fmla="*/ T44 w 1690"/>
                    <a:gd name="T46" fmla="+- 0 -1646 -1964"/>
                    <a:gd name="T47" fmla="*/ -1646 h 1345"/>
                    <a:gd name="T48" fmla="+- 0 7853 7787"/>
                    <a:gd name="T49" fmla="*/ T48 w 1690"/>
                    <a:gd name="T50" fmla="+- 0 -1554 -1964"/>
                    <a:gd name="T51" fmla="*/ -1554 h 1345"/>
                    <a:gd name="T52" fmla="+- 0 7811 7787"/>
                    <a:gd name="T53" fmla="*/ T52 w 1690"/>
                    <a:gd name="T54" fmla="+- 0 -1454 -1964"/>
                    <a:gd name="T55" fmla="*/ -1454 h 1345"/>
                    <a:gd name="T56" fmla="+- 0 7790 7787"/>
                    <a:gd name="T57" fmla="*/ T56 w 1690"/>
                    <a:gd name="T58" fmla="+- 0 -1348 -1964"/>
                    <a:gd name="T59" fmla="*/ -1348 h 1345"/>
                    <a:gd name="T60" fmla="+- 0 7787 7787"/>
                    <a:gd name="T61" fmla="*/ T60 w 1690"/>
                    <a:gd name="T62" fmla="+- 0 -1292 -1964"/>
                    <a:gd name="T63" fmla="*/ -1292 h 1345"/>
                    <a:gd name="T64" fmla="+- 0 7790 7787"/>
                    <a:gd name="T65" fmla="*/ T64 w 1690"/>
                    <a:gd name="T66" fmla="+- 0 -1237 -1964"/>
                    <a:gd name="T67" fmla="*/ -1237 h 1345"/>
                    <a:gd name="T68" fmla="+- 0 7811 7787"/>
                    <a:gd name="T69" fmla="*/ T68 w 1690"/>
                    <a:gd name="T70" fmla="+- 0 -1131 -1964"/>
                    <a:gd name="T71" fmla="*/ -1131 h 1345"/>
                    <a:gd name="T72" fmla="+- 0 7853 7787"/>
                    <a:gd name="T73" fmla="*/ T72 w 1690"/>
                    <a:gd name="T74" fmla="+- 0 -1030 -1964"/>
                    <a:gd name="T75" fmla="*/ -1030 h 1345"/>
                    <a:gd name="T76" fmla="+- 0 7913 7787"/>
                    <a:gd name="T77" fmla="*/ T76 w 1690"/>
                    <a:gd name="T78" fmla="+- 0 -938 -1964"/>
                    <a:gd name="T79" fmla="*/ -938 h 1345"/>
                    <a:gd name="T80" fmla="+- 0 7990 7787"/>
                    <a:gd name="T81" fmla="*/ T80 w 1690"/>
                    <a:gd name="T82" fmla="+- 0 -854 -1964"/>
                    <a:gd name="T83" fmla="*/ -854 h 1345"/>
                    <a:gd name="T84" fmla="+- 0 8082 7787"/>
                    <a:gd name="T85" fmla="*/ T84 w 1690"/>
                    <a:gd name="T86" fmla="+- 0 -781 -1964"/>
                    <a:gd name="T87" fmla="*/ -781 h 1345"/>
                    <a:gd name="T88" fmla="+- 0 8133 7787"/>
                    <a:gd name="T89" fmla="*/ T88 w 1690"/>
                    <a:gd name="T90" fmla="+- 0 -749 -1964"/>
                    <a:gd name="T91" fmla="*/ -749 h 1345"/>
                    <a:gd name="T92" fmla="+- 0 8186 7787"/>
                    <a:gd name="T93" fmla="*/ T92 w 1690"/>
                    <a:gd name="T94" fmla="+- 0 -720 -1964"/>
                    <a:gd name="T95" fmla="*/ -720 h 1345"/>
                    <a:gd name="T96" fmla="+- 0 8243 7787"/>
                    <a:gd name="T97" fmla="*/ T96 w 1690"/>
                    <a:gd name="T98" fmla="+- 0 -694 -1964"/>
                    <a:gd name="T99" fmla="*/ -694 h 1345"/>
                    <a:gd name="T100" fmla="+- 0 8303 7787"/>
                    <a:gd name="T101" fmla="*/ T100 w 1690"/>
                    <a:gd name="T102" fmla="+- 0 -672 -1964"/>
                    <a:gd name="T103" fmla="*/ -672 h 1345"/>
                    <a:gd name="T104" fmla="+- 0 8364 7787"/>
                    <a:gd name="T105" fmla="*/ T104 w 1690"/>
                    <a:gd name="T106" fmla="+- 0 -654 -1964"/>
                    <a:gd name="T107" fmla="*/ -654 h 1345"/>
                    <a:gd name="T108" fmla="+- 0 8429 7787"/>
                    <a:gd name="T109" fmla="*/ T108 w 1690"/>
                    <a:gd name="T110" fmla="+- 0 -639 -1964"/>
                    <a:gd name="T111" fmla="*/ -639 h 1345"/>
                    <a:gd name="T112" fmla="+- 0 8495 7787"/>
                    <a:gd name="T113" fmla="*/ T112 w 1690"/>
                    <a:gd name="T114" fmla="+- 0 -628 -1964"/>
                    <a:gd name="T115" fmla="*/ -628 h 1345"/>
                    <a:gd name="T116" fmla="+- 0 8562 7787"/>
                    <a:gd name="T117" fmla="*/ T116 w 1690"/>
                    <a:gd name="T118" fmla="+- 0 -621 -1964"/>
                    <a:gd name="T119" fmla="*/ -621 h 1345"/>
                    <a:gd name="T120" fmla="+- 0 8632 7787"/>
                    <a:gd name="T121" fmla="*/ T120 w 1690"/>
                    <a:gd name="T122" fmla="+- 0 -619 -1964"/>
                    <a:gd name="T123" fmla="*/ -619 h 1345"/>
                    <a:gd name="T124" fmla="+- 0 8701 7787"/>
                    <a:gd name="T125" fmla="*/ T124 w 1690"/>
                    <a:gd name="T126" fmla="+- 0 -621 -1964"/>
                    <a:gd name="T127" fmla="*/ -621 h 1345"/>
                    <a:gd name="T128" fmla="+- 0 8769 7787"/>
                    <a:gd name="T129" fmla="*/ T128 w 1690"/>
                    <a:gd name="T130" fmla="+- 0 -628 -1964"/>
                    <a:gd name="T131" fmla="*/ -628 h 1345"/>
                    <a:gd name="T132" fmla="+- 0 8835 7787"/>
                    <a:gd name="T133" fmla="*/ T132 w 1690"/>
                    <a:gd name="T134" fmla="+- 0 -639 -1964"/>
                    <a:gd name="T135" fmla="*/ -639 h 1345"/>
                    <a:gd name="T136" fmla="+- 0 8899 7787"/>
                    <a:gd name="T137" fmla="*/ T136 w 1690"/>
                    <a:gd name="T138" fmla="+- 0 -654 -1964"/>
                    <a:gd name="T139" fmla="*/ -654 h 1345"/>
                    <a:gd name="T140" fmla="+- 0 8961 7787"/>
                    <a:gd name="T141" fmla="*/ T140 w 1690"/>
                    <a:gd name="T142" fmla="+- 0 -672 -1964"/>
                    <a:gd name="T143" fmla="*/ -672 h 1345"/>
                    <a:gd name="T144" fmla="+- 0 9020 7787"/>
                    <a:gd name="T145" fmla="*/ T144 w 1690"/>
                    <a:gd name="T146" fmla="+- 0 -694 -1964"/>
                    <a:gd name="T147" fmla="*/ -694 h 1345"/>
                    <a:gd name="T148" fmla="+- 0 9077 7787"/>
                    <a:gd name="T149" fmla="*/ T148 w 1690"/>
                    <a:gd name="T150" fmla="+- 0 -720 -1964"/>
                    <a:gd name="T151" fmla="*/ -720 h 1345"/>
                    <a:gd name="T152" fmla="+- 0 9131 7787"/>
                    <a:gd name="T153" fmla="*/ T152 w 1690"/>
                    <a:gd name="T154" fmla="+- 0 -749 -1964"/>
                    <a:gd name="T155" fmla="*/ -749 h 1345"/>
                    <a:gd name="T156" fmla="+- 0 9181 7787"/>
                    <a:gd name="T157" fmla="*/ T156 w 1690"/>
                    <a:gd name="T158" fmla="+- 0 -781 -1964"/>
                    <a:gd name="T159" fmla="*/ -781 h 1345"/>
                    <a:gd name="T160" fmla="+- 0 9273 7787"/>
                    <a:gd name="T161" fmla="*/ T160 w 1690"/>
                    <a:gd name="T162" fmla="+- 0 -854 -1964"/>
                    <a:gd name="T163" fmla="*/ -854 h 1345"/>
                    <a:gd name="T164" fmla="+- 0 9350 7787"/>
                    <a:gd name="T165" fmla="*/ T164 w 1690"/>
                    <a:gd name="T166" fmla="+- 0 -938 -1964"/>
                    <a:gd name="T167" fmla="*/ -938 h 1345"/>
                    <a:gd name="T168" fmla="+- 0 9410 7787"/>
                    <a:gd name="T169" fmla="*/ T168 w 1690"/>
                    <a:gd name="T170" fmla="+- 0 -1030 -1964"/>
                    <a:gd name="T171" fmla="*/ -1030 h 1345"/>
                    <a:gd name="T172" fmla="+- 0 9452 7787"/>
                    <a:gd name="T173" fmla="*/ T172 w 1690"/>
                    <a:gd name="T174" fmla="+- 0 -1131 -1964"/>
                    <a:gd name="T175" fmla="*/ -1131 h 1345"/>
                    <a:gd name="T176" fmla="+- 0 9474 7787"/>
                    <a:gd name="T177" fmla="*/ T176 w 1690"/>
                    <a:gd name="T178" fmla="+- 0 -1237 -1964"/>
                    <a:gd name="T179" fmla="*/ -1237 h 1345"/>
                    <a:gd name="T180" fmla="+- 0 9476 7787"/>
                    <a:gd name="T181" fmla="*/ T180 w 1690"/>
                    <a:gd name="T182" fmla="+- 0 -1292 -1964"/>
                    <a:gd name="T183" fmla="*/ -1292 h 1345"/>
                    <a:gd name="T184" fmla="+- 0 9474 7787"/>
                    <a:gd name="T185" fmla="*/ T184 w 1690"/>
                    <a:gd name="T186" fmla="+- 0 -1348 -1964"/>
                    <a:gd name="T187" fmla="*/ -1348 h 1345"/>
                    <a:gd name="T188" fmla="+- 0 9452 7787"/>
                    <a:gd name="T189" fmla="*/ T188 w 1690"/>
                    <a:gd name="T190" fmla="+- 0 -1454 -1964"/>
                    <a:gd name="T191" fmla="*/ -1454 h 1345"/>
                    <a:gd name="T192" fmla="+- 0 9410 7787"/>
                    <a:gd name="T193" fmla="*/ T192 w 1690"/>
                    <a:gd name="T194" fmla="+- 0 -1554 -1964"/>
                    <a:gd name="T195" fmla="*/ -1554 h 1345"/>
                    <a:gd name="T196" fmla="+- 0 9350 7787"/>
                    <a:gd name="T197" fmla="*/ T196 w 1690"/>
                    <a:gd name="T198" fmla="+- 0 -1646 -1964"/>
                    <a:gd name="T199" fmla="*/ -1646 h 1345"/>
                    <a:gd name="T200" fmla="+- 0 9273 7787"/>
                    <a:gd name="T201" fmla="*/ T200 w 1690"/>
                    <a:gd name="T202" fmla="+- 0 -1730 -1964"/>
                    <a:gd name="T203" fmla="*/ -1730 h 1345"/>
                    <a:gd name="T204" fmla="+- 0 9181 7787"/>
                    <a:gd name="T205" fmla="*/ T204 w 1690"/>
                    <a:gd name="T206" fmla="+- 0 -1803 -1964"/>
                    <a:gd name="T207" fmla="*/ -1803 h 1345"/>
                    <a:gd name="T208" fmla="+- 0 9131 7787"/>
                    <a:gd name="T209" fmla="*/ T208 w 1690"/>
                    <a:gd name="T210" fmla="+- 0 -1835 -1964"/>
                    <a:gd name="T211" fmla="*/ -1835 h 1345"/>
                    <a:gd name="T212" fmla="+- 0 9077 7787"/>
                    <a:gd name="T213" fmla="*/ T212 w 1690"/>
                    <a:gd name="T214" fmla="+- 0 -1864 -1964"/>
                    <a:gd name="T215" fmla="*/ -1864 h 1345"/>
                    <a:gd name="T216" fmla="+- 0 9020 7787"/>
                    <a:gd name="T217" fmla="*/ T216 w 1690"/>
                    <a:gd name="T218" fmla="+- 0 -1889 -1964"/>
                    <a:gd name="T219" fmla="*/ -1889 h 1345"/>
                    <a:gd name="T220" fmla="+- 0 8961 7787"/>
                    <a:gd name="T221" fmla="*/ T220 w 1690"/>
                    <a:gd name="T222" fmla="+- 0 -1912 -1964"/>
                    <a:gd name="T223" fmla="*/ -1912 h 1345"/>
                    <a:gd name="T224" fmla="+- 0 8899 7787"/>
                    <a:gd name="T225" fmla="*/ T224 w 1690"/>
                    <a:gd name="T226" fmla="+- 0 -1930 -1964"/>
                    <a:gd name="T227" fmla="*/ -1930 h 1345"/>
                    <a:gd name="T228" fmla="+- 0 8835 7787"/>
                    <a:gd name="T229" fmla="*/ T228 w 1690"/>
                    <a:gd name="T230" fmla="+- 0 -1945 -1964"/>
                    <a:gd name="T231" fmla="*/ -1945 h 1345"/>
                    <a:gd name="T232" fmla="+- 0 8769 7787"/>
                    <a:gd name="T233" fmla="*/ T232 w 1690"/>
                    <a:gd name="T234" fmla="+- 0 -1956 -1964"/>
                    <a:gd name="T235" fmla="*/ -1956 h 1345"/>
                    <a:gd name="T236" fmla="+- 0 8701 7787"/>
                    <a:gd name="T237" fmla="*/ T236 w 1690"/>
                    <a:gd name="T238" fmla="+- 0 -1962 -1964"/>
                    <a:gd name="T239" fmla="*/ -1962 h 1345"/>
                    <a:gd name="T240" fmla="+- 0 8632 7787"/>
                    <a:gd name="T241" fmla="*/ T240 w 1690"/>
                    <a:gd name="T242" fmla="+- 0 -1964 -1964"/>
                    <a:gd name="T243" fmla="*/ -1964 h 13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1690" h="1345">
                      <a:moveTo>
                        <a:pt x="845" y="0"/>
                      </a:moveTo>
                      <a:lnTo>
                        <a:pt x="775" y="2"/>
                      </a:lnTo>
                      <a:lnTo>
                        <a:pt x="708" y="8"/>
                      </a:lnTo>
                      <a:lnTo>
                        <a:pt x="642" y="19"/>
                      </a:lnTo>
                      <a:lnTo>
                        <a:pt x="577" y="34"/>
                      </a:lnTo>
                      <a:lnTo>
                        <a:pt x="516" y="52"/>
                      </a:lnTo>
                      <a:lnTo>
                        <a:pt x="456" y="75"/>
                      </a:lnTo>
                      <a:lnTo>
                        <a:pt x="399" y="100"/>
                      </a:lnTo>
                      <a:lnTo>
                        <a:pt x="346" y="129"/>
                      </a:lnTo>
                      <a:lnTo>
                        <a:pt x="295" y="161"/>
                      </a:lnTo>
                      <a:lnTo>
                        <a:pt x="203" y="234"/>
                      </a:lnTo>
                      <a:lnTo>
                        <a:pt x="126" y="318"/>
                      </a:lnTo>
                      <a:lnTo>
                        <a:pt x="66" y="410"/>
                      </a:lnTo>
                      <a:lnTo>
                        <a:pt x="24" y="510"/>
                      </a:lnTo>
                      <a:lnTo>
                        <a:pt x="3" y="616"/>
                      </a:lnTo>
                      <a:lnTo>
                        <a:pt x="0" y="672"/>
                      </a:lnTo>
                      <a:lnTo>
                        <a:pt x="3" y="727"/>
                      </a:lnTo>
                      <a:lnTo>
                        <a:pt x="24" y="833"/>
                      </a:lnTo>
                      <a:lnTo>
                        <a:pt x="66" y="934"/>
                      </a:lnTo>
                      <a:lnTo>
                        <a:pt x="126" y="1026"/>
                      </a:lnTo>
                      <a:lnTo>
                        <a:pt x="203" y="1110"/>
                      </a:lnTo>
                      <a:lnTo>
                        <a:pt x="295" y="1183"/>
                      </a:lnTo>
                      <a:lnTo>
                        <a:pt x="346" y="1215"/>
                      </a:lnTo>
                      <a:lnTo>
                        <a:pt x="399" y="1244"/>
                      </a:lnTo>
                      <a:lnTo>
                        <a:pt x="456" y="1270"/>
                      </a:lnTo>
                      <a:lnTo>
                        <a:pt x="516" y="1292"/>
                      </a:lnTo>
                      <a:lnTo>
                        <a:pt x="577" y="1310"/>
                      </a:lnTo>
                      <a:lnTo>
                        <a:pt x="642" y="1325"/>
                      </a:lnTo>
                      <a:lnTo>
                        <a:pt x="708" y="1336"/>
                      </a:lnTo>
                      <a:lnTo>
                        <a:pt x="775" y="1343"/>
                      </a:lnTo>
                      <a:lnTo>
                        <a:pt x="845" y="1345"/>
                      </a:lnTo>
                      <a:lnTo>
                        <a:pt x="914" y="1343"/>
                      </a:lnTo>
                      <a:lnTo>
                        <a:pt x="982" y="1336"/>
                      </a:lnTo>
                      <a:lnTo>
                        <a:pt x="1048" y="1325"/>
                      </a:lnTo>
                      <a:lnTo>
                        <a:pt x="1112" y="1310"/>
                      </a:lnTo>
                      <a:lnTo>
                        <a:pt x="1174" y="1292"/>
                      </a:lnTo>
                      <a:lnTo>
                        <a:pt x="1233" y="1270"/>
                      </a:lnTo>
                      <a:lnTo>
                        <a:pt x="1290" y="1244"/>
                      </a:lnTo>
                      <a:lnTo>
                        <a:pt x="1344" y="1215"/>
                      </a:lnTo>
                      <a:lnTo>
                        <a:pt x="1394" y="1183"/>
                      </a:lnTo>
                      <a:lnTo>
                        <a:pt x="1486" y="1110"/>
                      </a:lnTo>
                      <a:lnTo>
                        <a:pt x="1563" y="1026"/>
                      </a:lnTo>
                      <a:lnTo>
                        <a:pt x="1623" y="934"/>
                      </a:lnTo>
                      <a:lnTo>
                        <a:pt x="1665" y="833"/>
                      </a:lnTo>
                      <a:lnTo>
                        <a:pt x="1687" y="727"/>
                      </a:lnTo>
                      <a:lnTo>
                        <a:pt x="1689" y="672"/>
                      </a:lnTo>
                      <a:lnTo>
                        <a:pt x="1687" y="616"/>
                      </a:lnTo>
                      <a:lnTo>
                        <a:pt x="1665" y="510"/>
                      </a:lnTo>
                      <a:lnTo>
                        <a:pt x="1623" y="410"/>
                      </a:lnTo>
                      <a:lnTo>
                        <a:pt x="1563" y="318"/>
                      </a:lnTo>
                      <a:lnTo>
                        <a:pt x="1486" y="234"/>
                      </a:lnTo>
                      <a:lnTo>
                        <a:pt x="1394" y="161"/>
                      </a:lnTo>
                      <a:lnTo>
                        <a:pt x="1344" y="129"/>
                      </a:lnTo>
                      <a:lnTo>
                        <a:pt x="1290" y="100"/>
                      </a:lnTo>
                      <a:lnTo>
                        <a:pt x="1233" y="75"/>
                      </a:lnTo>
                      <a:lnTo>
                        <a:pt x="1174" y="52"/>
                      </a:lnTo>
                      <a:lnTo>
                        <a:pt x="1112" y="34"/>
                      </a:lnTo>
                      <a:lnTo>
                        <a:pt x="1048" y="19"/>
                      </a:lnTo>
                      <a:lnTo>
                        <a:pt x="982" y="8"/>
                      </a:lnTo>
                      <a:lnTo>
                        <a:pt x="914" y="2"/>
                      </a:lnTo>
                      <a:lnTo>
                        <a:pt x="845" y="0"/>
                      </a:lnTo>
                      <a:close/>
                    </a:path>
                  </a:pathLst>
                </a:cu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5"/>
                </a:lnRef>
                <a:fillRef idx="2">
                  <a:schemeClr val="accent5"/>
                </a:fillRef>
                <a:effectRef idx="1">
                  <a:schemeClr val="accent5"/>
                </a:effectRef>
                <a:fontRef idx="minor">
                  <a:schemeClr val="dk1"/>
                </a:fontRef>
              </p:style>
              <p:txBody>
                <a:bodyPr rot="0" vert="horz" wrap="square" lIns="91440" tIns="45720" rIns="91440" bIns="45720" anchor="t" anchorCtr="0" upright="1">
                  <a:noAutofit/>
                </a:bodyPr>
                <a:lstStyle/>
                <a:p>
                  <a:endParaRPr lang="id-ID"/>
                </a:p>
              </p:txBody>
            </p:sp>
          </p:grpSp>
          <p:grpSp>
            <p:nvGrpSpPr>
              <p:cNvPr id="135" name="Group 134"/>
              <p:cNvGrpSpPr>
                <a:grpSpLocks/>
              </p:cNvGrpSpPr>
              <p:nvPr/>
            </p:nvGrpSpPr>
            <p:grpSpPr bwMode="auto">
              <a:xfrm>
                <a:off x="7565" y="-565"/>
                <a:ext cx="670" cy="371"/>
                <a:chOff x="7565" y="-565"/>
                <a:chExt cx="670" cy="371"/>
              </a:xfrm>
            </p:grpSpPr>
            <p:sp>
              <p:nvSpPr>
                <p:cNvPr id="136" name="Freeform 135"/>
                <p:cNvSpPr>
                  <a:spLocks/>
                </p:cNvSpPr>
                <p:nvPr/>
              </p:nvSpPr>
              <p:spPr bwMode="auto">
                <a:xfrm>
                  <a:off x="7565" y="-565"/>
                  <a:ext cx="670" cy="371"/>
                </a:xfrm>
                <a:custGeom>
                  <a:avLst/>
                  <a:gdLst>
                    <a:gd name="T0" fmla="+- 0 7638 7565"/>
                    <a:gd name="T1" fmla="*/ T0 w 670"/>
                    <a:gd name="T2" fmla="+- 0 -298 -565"/>
                    <a:gd name="T3" fmla="*/ -298 h 371"/>
                    <a:gd name="T4" fmla="+- 0 7565 7565"/>
                    <a:gd name="T5" fmla="*/ T4 w 670"/>
                    <a:gd name="T6" fmla="+- 0 -194 -565"/>
                    <a:gd name="T7" fmla="*/ -194 h 371"/>
                    <a:gd name="T8" fmla="+- 0 7691 7565"/>
                    <a:gd name="T9" fmla="*/ T8 w 670"/>
                    <a:gd name="T10" fmla="+- 0 -198 -565"/>
                    <a:gd name="T11" fmla="*/ -198 h 371"/>
                    <a:gd name="T12" fmla="+- 0 7678 7565"/>
                    <a:gd name="T13" fmla="*/ T12 w 670"/>
                    <a:gd name="T14" fmla="+- 0 -222 -565"/>
                    <a:gd name="T15" fmla="*/ -222 h 371"/>
                    <a:gd name="T16" fmla="+- 0 7656 7565"/>
                    <a:gd name="T17" fmla="*/ T16 w 670"/>
                    <a:gd name="T18" fmla="+- 0 -222 -565"/>
                    <a:gd name="T19" fmla="*/ -222 h 371"/>
                    <a:gd name="T20" fmla="+- 0 7639 7565"/>
                    <a:gd name="T21" fmla="*/ T20 w 670"/>
                    <a:gd name="T22" fmla="+- 0 -256 -565"/>
                    <a:gd name="T23" fmla="*/ -256 h 371"/>
                    <a:gd name="T24" fmla="+- 0 7656 7565"/>
                    <a:gd name="T25" fmla="*/ T24 w 670"/>
                    <a:gd name="T26" fmla="+- 0 -264 -565"/>
                    <a:gd name="T27" fmla="*/ -264 h 371"/>
                    <a:gd name="T28" fmla="+- 0 7638 7565"/>
                    <a:gd name="T29" fmla="*/ T28 w 670"/>
                    <a:gd name="T30" fmla="+- 0 -298 -565"/>
                    <a:gd name="T31" fmla="*/ -298 h 37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0" h="371">
                      <a:moveTo>
                        <a:pt x="73" y="267"/>
                      </a:moveTo>
                      <a:lnTo>
                        <a:pt x="0" y="371"/>
                      </a:lnTo>
                      <a:lnTo>
                        <a:pt x="126" y="367"/>
                      </a:lnTo>
                      <a:lnTo>
                        <a:pt x="113" y="343"/>
                      </a:lnTo>
                      <a:lnTo>
                        <a:pt x="91" y="343"/>
                      </a:lnTo>
                      <a:lnTo>
                        <a:pt x="74" y="309"/>
                      </a:lnTo>
                      <a:lnTo>
                        <a:pt x="91" y="301"/>
                      </a:lnTo>
                      <a:lnTo>
                        <a:pt x="73"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137" name="Freeform 136"/>
                <p:cNvSpPr>
                  <a:spLocks/>
                </p:cNvSpPr>
                <p:nvPr/>
              </p:nvSpPr>
              <p:spPr bwMode="auto">
                <a:xfrm>
                  <a:off x="7565" y="-565"/>
                  <a:ext cx="670" cy="371"/>
                </a:xfrm>
                <a:custGeom>
                  <a:avLst/>
                  <a:gdLst>
                    <a:gd name="T0" fmla="+- 0 7656 7565"/>
                    <a:gd name="T1" fmla="*/ T0 w 670"/>
                    <a:gd name="T2" fmla="+- 0 -264 -565"/>
                    <a:gd name="T3" fmla="*/ -264 h 371"/>
                    <a:gd name="T4" fmla="+- 0 7639 7565"/>
                    <a:gd name="T5" fmla="*/ T4 w 670"/>
                    <a:gd name="T6" fmla="+- 0 -256 -565"/>
                    <a:gd name="T7" fmla="*/ -256 h 371"/>
                    <a:gd name="T8" fmla="+- 0 7656 7565"/>
                    <a:gd name="T9" fmla="*/ T8 w 670"/>
                    <a:gd name="T10" fmla="+- 0 -222 -565"/>
                    <a:gd name="T11" fmla="*/ -222 h 371"/>
                    <a:gd name="T12" fmla="+- 0 7673 7565"/>
                    <a:gd name="T13" fmla="*/ T12 w 670"/>
                    <a:gd name="T14" fmla="+- 0 -231 -565"/>
                    <a:gd name="T15" fmla="*/ -231 h 371"/>
                    <a:gd name="T16" fmla="+- 0 7656 7565"/>
                    <a:gd name="T17" fmla="*/ T16 w 670"/>
                    <a:gd name="T18" fmla="+- 0 -264 -565"/>
                    <a:gd name="T19" fmla="*/ -264 h 371"/>
                  </a:gdLst>
                  <a:ahLst/>
                  <a:cxnLst>
                    <a:cxn ang="0">
                      <a:pos x="T1" y="T3"/>
                    </a:cxn>
                    <a:cxn ang="0">
                      <a:pos x="T5" y="T7"/>
                    </a:cxn>
                    <a:cxn ang="0">
                      <a:pos x="T9" y="T11"/>
                    </a:cxn>
                    <a:cxn ang="0">
                      <a:pos x="T13" y="T15"/>
                    </a:cxn>
                    <a:cxn ang="0">
                      <a:pos x="T17" y="T19"/>
                    </a:cxn>
                  </a:cxnLst>
                  <a:rect l="0" t="0" r="r" b="b"/>
                  <a:pathLst>
                    <a:path w="670" h="371">
                      <a:moveTo>
                        <a:pt x="91" y="301"/>
                      </a:moveTo>
                      <a:lnTo>
                        <a:pt x="74" y="309"/>
                      </a:lnTo>
                      <a:lnTo>
                        <a:pt x="91" y="343"/>
                      </a:lnTo>
                      <a:lnTo>
                        <a:pt x="108" y="334"/>
                      </a:lnTo>
                      <a:lnTo>
                        <a:pt x="91" y="3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138" name="Freeform 137"/>
                <p:cNvSpPr>
                  <a:spLocks/>
                </p:cNvSpPr>
                <p:nvPr/>
              </p:nvSpPr>
              <p:spPr bwMode="auto">
                <a:xfrm>
                  <a:off x="7565" y="-565"/>
                  <a:ext cx="670" cy="371"/>
                </a:xfrm>
                <a:custGeom>
                  <a:avLst/>
                  <a:gdLst>
                    <a:gd name="T0" fmla="+- 0 7673 7565"/>
                    <a:gd name="T1" fmla="*/ T0 w 670"/>
                    <a:gd name="T2" fmla="+- 0 -231 -565"/>
                    <a:gd name="T3" fmla="*/ -231 h 371"/>
                    <a:gd name="T4" fmla="+- 0 7656 7565"/>
                    <a:gd name="T5" fmla="*/ T4 w 670"/>
                    <a:gd name="T6" fmla="+- 0 -222 -565"/>
                    <a:gd name="T7" fmla="*/ -222 h 371"/>
                    <a:gd name="T8" fmla="+- 0 7678 7565"/>
                    <a:gd name="T9" fmla="*/ T8 w 670"/>
                    <a:gd name="T10" fmla="+- 0 -222 -565"/>
                    <a:gd name="T11" fmla="*/ -222 h 371"/>
                    <a:gd name="T12" fmla="+- 0 7673 7565"/>
                    <a:gd name="T13" fmla="*/ T12 w 670"/>
                    <a:gd name="T14" fmla="+- 0 -231 -565"/>
                    <a:gd name="T15" fmla="*/ -231 h 371"/>
                  </a:gdLst>
                  <a:ahLst/>
                  <a:cxnLst>
                    <a:cxn ang="0">
                      <a:pos x="T1" y="T3"/>
                    </a:cxn>
                    <a:cxn ang="0">
                      <a:pos x="T5" y="T7"/>
                    </a:cxn>
                    <a:cxn ang="0">
                      <a:pos x="T9" y="T11"/>
                    </a:cxn>
                    <a:cxn ang="0">
                      <a:pos x="T13" y="T15"/>
                    </a:cxn>
                  </a:cxnLst>
                  <a:rect l="0" t="0" r="r" b="b"/>
                  <a:pathLst>
                    <a:path w="670" h="371">
                      <a:moveTo>
                        <a:pt x="108" y="334"/>
                      </a:moveTo>
                      <a:lnTo>
                        <a:pt x="91" y="343"/>
                      </a:lnTo>
                      <a:lnTo>
                        <a:pt x="113" y="343"/>
                      </a:lnTo>
                      <a:lnTo>
                        <a:pt x="108" y="3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139" name="Freeform 138"/>
                <p:cNvSpPr>
                  <a:spLocks/>
                </p:cNvSpPr>
                <p:nvPr/>
              </p:nvSpPr>
              <p:spPr bwMode="auto">
                <a:xfrm>
                  <a:off x="7565" y="-565"/>
                  <a:ext cx="670" cy="371"/>
                </a:xfrm>
                <a:custGeom>
                  <a:avLst/>
                  <a:gdLst>
                    <a:gd name="T0" fmla="+- 0 8218 7565"/>
                    <a:gd name="T1" fmla="*/ T0 w 670"/>
                    <a:gd name="T2" fmla="+- 0 -565 -565"/>
                    <a:gd name="T3" fmla="*/ -565 h 371"/>
                    <a:gd name="T4" fmla="+- 0 7656 7565"/>
                    <a:gd name="T5" fmla="*/ T4 w 670"/>
                    <a:gd name="T6" fmla="+- 0 -264 -565"/>
                    <a:gd name="T7" fmla="*/ -264 h 371"/>
                    <a:gd name="T8" fmla="+- 0 7673 7565"/>
                    <a:gd name="T9" fmla="*/ T8 w 670"/>
                    <a:gd name="T10" fmla="+- 0 -231 -565"/>
                    <a:gd name="T11" fmla="*/ -231 h 371"/>
                    <a:gd name="T12" fmla="+- 0 8234 7565"/>
                    <a:gd name="T13" fmla="*/ T12 w 670"/>
                    <a:gd name="T14" fmla="+- 0 -533 -565"/>
                    <a:gd name="T15" fmla="*/ -533 h 371"/>
                    <a:gd name="T16" fmla="+- 0 8218 7565"/>
                    <a:gd name="T17" fmla="*/ T16 w 670"/>
                    <a:gd name="T18" fmla="+- 0 -565 -565"/>
                    <a:gd name="T19" fmla="*/ -565 h 371"/>
                  </a:gdLst>
                  <a:ahLst/>
                  <a:cxnLst>
                    <a:cxn ang="0">
                      <a:pos x="T1" y="T3"/>
                    </a:cxn>
                    <a:cxn ang="0">
                      <a:pos x="T5" y="T7"/>
                    </a:cxn>
                    <a:cxn ang="0">
                      <a:pos x="T9" y="T11"/>
                    </a:cxn>
                    <a:cxn ang="0">
                      <a:pos x="T13" y="T15"/>
                    </a:cxn>
                    <a:cxn ang="0">
                      <a:pos x="T17" y="T19"/>
                    </a:cxn>
                  </a:cxnLst>
                  <a:rect l="0" t="0" r="r" b="b"/>
                  <a:pathLst>
                    <a:path w="670" h="371">
                      <a:moveTo>
                        <a:pt x="653" y="0"/>
                      </a:moveTo>
                      <a:lnTo>
                        <a:pt x="91" y="301"/>
                      </a:lnTo>
                      <a:lnTo>
                        <a:pt x="108" y="334"/>
                      </a:lnTo>
                      <a:lnTo>
                        <a:pt x="669" y="32"/>
                      </a:lnTo>
                      <a:lnTo>
                        <a:pt x="6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grpSp>
          <p:nvGrpSpPr>
            <p:cNvPr id="9" name="Group 8"/>
            <p:cNvGrpSpPr>
              <a:grpSpLocks/>
            </p:cNvGrpSpPr>
            <p:nvPr/>
          </p:nvGrpSpPr>
          <p:grpSpPr bwMode="auto">
            <a:xfrm>
              <a:off x="659998" y="2234004"/>
              <a:ext cx="2211936" cy="1597625"/>
              <a:chOff x="2419" y="-1969"/>
              <a:chExt cx="2066" cy="1779"/>
            </a:xfrm>
          </p:grpSpPr>
          <p:grpSp>
            <p:nvGrpSpPr>
              <p:cNvPr id="118" name="Group 117"/>
              <p:cNvGrpSpPr>
                <a:grpSpLocks/>
              </p:cNvGrpSpPr>
              <p:nvPr/>
            </p:nvGrpSpPr>
            <p:grpSpPr bwMode="auto">
              <a:xfrm>
                <a:off x="2424" y="-1964"/>
                <a:ext cx="1836" cy="1415"/>
                <a:chOff x="2424" y="-1964"/>
                <a:chExt cx="1836" cy="1415"/>
              </a:xfrm>
            </p:grpSpPr>
            <p:sp>
              <p:nvSpPr>
                <p:cNvPr id="131" name="Freeform 130"/>
                <p:cNvSpPr>
                  <a:spLocks/>
                </p:cNvSpPr>
                <p:nvPr/>
              </p:nvSpPr>
              <p:spPr bwMode="auto">
                <a:xfrm>
                  <a:off x="2424" y="-1964"/>
                  <a:ext cx="1836" cy="1415"/>
                </a:xfrm>
                <a:custGeom>
                  <a:avLst/>
                  <a:gdLst>
                    <a:gd name="T0" fmla="+- 0 3267 2424"/>
                    <a:gd name="T1" fmla="*/ T0 w 1836"/>
                    <a:gd name="T2" fmla="+- 0 -1962 -1964"/>
                    <a:gd name="T3" fmla="*/ -1962 h 1415"/>
                    <a:gd name="T4" fmla="+- 0 3121 2424"/>
                    <a:gd name="T5" fmla="*/ T4 w 1836"/>
                    <a:gd name="T6" fmla="+- 0 -1944 -1964"/>
                    <a:gd name="T7" fmla="*/ -1944 h 1415"/>
                    <a:gd name="T8" fmla="+- 0 2984 2424"/>
                    <a:gd name="T9" fmla="*/ T8 w 1836"/>
                    <a:gd name="T10" fmla="+- 0 -1909 -1964"/>
                    <a:gd name="T11" fmla="*/ -1909 h 1415"/>
                    <a:gd name="T12" fmla="+- 0 2858 2424"/>
                    <a:gd name="T13" fmla="*/ T12 w 1836"/>
                    <a:gd name="T14" fmla="+- 0 -1858 -1964"/>
                    <a:gd name="T15" fmla="*/ -1858 h 1415"/>
                    <a:gd name="T16" fmla="+- 0 2744 2424"/>
                    <a:gd name="T17" fmla="*/ T16 w 1836"/>
                    <a:gd name="T18" fmla="+- 0 -1794 -1964"/>
                    <a:gd name="T19" fmla="*/ -1794 h 1415"/>
                    <a:gd name="T20" fmla="+- 0 2645 2424"/>
                    <a:gd name="T21" fmla="*/ T20 w 1836"/>
                    <a:gd name="T22" fmla="+- 0 -1717 -1964"/>
                    <a:gd name="T23" fmla="*/ -1717 h 1415"/>
                    <a:gd name="T24" fmla="+- 0 2561 2424"/>
                    <a:gd name="T25" fmla="*/ T24 w 1836"/>
                    <a:gd name="T26" fmla="+- 0 -1629 -1964"/>
                    <a:gd name="T27" fmla="*/ -1629 h 1415"/>
                    <a:gd name="T28" fmla="+- 0 2451 2424"/>
                    <a:gd name="T29" fmla="*/ T28 w 1836"/>
                    <a:gd name="T30" fmla="+- 0 -1427 -1964"/>
                    <a:gd name="T31" fmla="*/ -1427 h 1415"/>
                    <a:gd name="T32" fmla="+- 0 2424 2424"/>
                    <a:gd name="T33" fmla="*/ T32 w 1836"/>
                    <a:gd name="T34" fmla="+- 0 -1256 -1964"/>
                    <a:gd name="T35" fmla="*/ -1256 h 1415"/>
                    <a:gd name="T36" fmla="+- 0 2451 2424"/>
                    <a:gd name="T37" fmla="*/ T36 w 1836"/>
                    <a:gd name="T38" fmla="+- 0 -1087 -1964"/>
                    <a:gd name="T39" fmla="*/ -1087 h 1415"/>
                    <a:gd name="T40" fmla="+- 0 2561 2424"/>
                    <a:gd name="T41" fmla="*/ T40 w 1836"/>
                    <a:gd name="T42" fmla="+- 0 -884 -1964"/>
                    <a:gd name="T43" fmla="*/ -884 h 1415"/>
                    <a:gd name="T44" fmla="+- 0 2645 2424"/>
                    <a:gd name="T45" fmla="*/ T44 w 1836"/>
                    <a:gd name="T46" fmla="+- 0 -797 -1964"/>
                    <a:gd name="T47" fmla="*/ -797 h 1415"/>
                    <a:gd name="T48" fmla="+- 0 2744 2424"/>
                    <a:gd name="T49" fmla="*/ T48 w 1836"/>
                    <a:gd name="T50" fmla="+- 0 -720 -1964"/>
                    <a:gd name="T51" fmla="*/ -720 h 1415"/>
                    <a:gd name="T52" fmla="+- 0 2858 2424"/>
                    <a:gd name="T53" fmla="*/ T52 w 1836"/>
                    <a:gd name="T54" fmla="+- 0 -656 -1964"/>
                    <a:gd name="T55" fmla="*/ -656 h 1415"/>
                    <a:gd name="T56" fmla="+- 0 2984 2424"/>
                    <a:gd name="T57" fmla="*/ T56 w 1836"/>
                    <a:gd name="T58" fmla="+- 0 -605 -1964"/>
                    <a:gd name="T59" fmla="*/ -605 h 1415"/>
                    <a:gd name="T60" fmla="+- 0 3121 2424"/>
                    <a:gd name="T61" fmla="*/ T60 w 1836"/>
                    <a:gd name="T62" fmla="+- 0 -570 -1964"/>
                    <a:gd name="T63" fmla="*/ -570 h 1415"/>
                    <a:gd name="T64" fmla="+- 0 3267 2424"/>
                    <a:gd name="T65" fmla="*/ T64 w 1836"/>
                    <a:gd name="T66" fmla="+- 0 -552 -1964"/>
                    <a:gd name="T67" fmla="*/ -552 h 1415"/>
                    <a:gd name="T68" fmla="+- 0 3417 2424"/>
                    <a:gd name="T69" fmla="*/ T68 w 1836"/>
                    <a:gd name="T70" fmla="+- 0 -552 -1964"/>
                    <a:gd name="T71" fmla="*/ -552 h 1415"/>
                    <a:gd name="T72" fmla="+- 0 3563 2424"/>
                    <a:gd name="T73" fmla="*/ T72 w 1836"/>
                    <a:gd name="T74" fmla="+- 0 -570 -1964"/>
                    <a:gd name="T75" fmla="*/ -570 h 1415"/>
                    <a:gd name="T76" fmla="+- 0 3700 2424"/>
                    <a:gd name="T77" fmla="*/ T76 w 1836"/>
                    <a:gd name="T78" fmla="+- 0 -605 -1964"/>
                    <a:gd name="T79" fmla="*/ -605 h 1415"/>
                    <a:gd name="T80" fmla="+- 0 3826 2424"/>
                    <a:gd name="T81" fmla="*/ T80 w 1836"/>
                    <a:gd name="T82" fmla="+- 0 -656 -1964"/>
                    <a:gd name="T83" fmla="*/ -656 h 1415"/>
                    <a:gd name="T84" fmla="+- 0 3940 2424"/>
                    <a:gd name="T85" fmla="*/ T84 w 1836"/>
                    <a:gd name="T86" fmla="+- 0 -720 -1964"/>
                    <a:gd name="T87" fmla="*/ -720 h 1415"/>
                    <a:gd name="T88" fmla="+- 0 4039 2424"/>
                    <a:gd name="T89" fmla="*/ T88 w 1836"/>
                    <a:gd name="T90" fmla="+- 0 -797 -1964"/>
                    <a:gd name="T91" fmla="*/ -797 h 1415"/>
                    <a:gd name="T92" fmla="+- 0 4123 2424"/>
                    <a:gd name="T93" fmla="*/ T92 w 1836"/>
                    <a:gd name="T94" fmla="+- 0 -884 -1964"/>
                    <a:gd name="T95" fmla="*/ -884 h 1415"/>
                    <a:gd name="T96" fmla="+- 0 4233 2424"/>
                    <a:gd name="T97" fmla="*/ T96 w 1836"/>
                    <a:gd name="T98" fmla="+- 0 -1087 -1964"/>
                    <a:gd name="T99" fmla="*/ -1087 h 1415"/>
                    <a:gd name="T100" fmla="+- 0 4260 2424"/>
                    <a:gd name="T101" fmla="*/ T100 w 1836"/>
                    <a:gd name="T102" fmla="+- 0 -1256 -1964"/>
                    <a:gd name="T103" fmla="*/ -1256 h 1415"/>
                    <a:gd name="T104" fmla="+- 0 4233 2424"/>
                    <a:gd name="T105" fmla="*/ T104 w 1836"/>
                    <a:gd name="T106" fmla="+- 0 -1427 -1964"/>
                    <a:gd name="T107" fmla="*/ -1427 h 1415"/>
                    <a:gd name="T108" fmla="+- 0 4123 2424"/>
                    <a:gd name="T109" fmla="*/ T108 w 1836"/>
                    <a:gd name="T110" fmla="+- 0 -1629 -1964"/>
                    <a:gd name="T111" fmla="*/ -1629 h 1415"/>
                    <a:gd name="T112" fmla="+- 0 4039 2424"/>
                    <a:gd name="T113" fmla="*/ T112 w 1836"/>
                    <a:gd name="T114" fmla="+- 0 -1717 -1964"/>
                    <a:gd name="T115" fmla="*/ -1717 h 1415"/>
                    <a:gd name="T116" fmla="+- 0 3940 2424"/>
                    <a:gd name="T117" fmla="*/ T116 w 1836"/>
                    <a:gd name="T118" fmla="+- 0 -1794 -1964"/>
                    <a:gd name="T119" fmla="*/ -1794 h 1415"/>
                    <a:gd name="T120" fmla="+- 0 3826 2424"/>
                    <a:gd name="T121" fmla="*/ T120 w 1836"/>
                    <a:gd name="T122" fmla="+- 0 -1858 -1964"/>
                    <a:gd name="T123" fmla="*/ -1858 h 1415"/>
                    <a:gd name="T124" fmla="+- 0 3700 2424"/>
                    <a:gd name="T125" fmla="*/ T124 w 1836"/>
                    <a:gd name="T126" fmla="+- 0 -1909 -1964"/>
                    <a:gd name="T127" fmla="*/ -1909 h 1415"/>
                    <a:gd name="T128" fmla="+- 0 3563 2424"/>
                    <a:gd name="T129" fmla="*/ T128 w 1836"/>
                    <a:gd name="T130" fmla="+- 0 -1944 -1964"/>
                    <a:gd name="T131" fmla="*/ -1944 h 1415"/>
                    <a:gd name="T132" fmla="+- 0 3417 2424"/>
                    <a:gd name="T133" fmla="*/ T132 w 1836"/>
                    <a:gd name="T134" fmla="+- 0 -1962 -1964"/>
                    <a:gd name="T135" fmla="*/ -1962 h 14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836" h="1415">
                      <a:moveTo>
                        <a:pt x="918" y="0"/>
                      </a:moveTo>
                      <a:lnTo>
                        <a:pt x="843" y="2"/>
                      </a:lnTo>
                      <a:lnTo>
                        <a:pt x="769" y="9"/>
                      </a:lnTo>
                      <a:lnTo>
                        <a:pt x="697" y="20"/>
                      </a:lnTo>
                      <a:lnTo>
                        <a:pt x="628" y="36"/>
                      </a:lnTo>
                      <a:lnTo>
                        <a:pt x="560" y="55"/>
                      </a:lnTo>
                      <a:lnTo>
                        <a:pt x="496" y="79"/>
                      </a:lnTo>
                      <a:lnTo>
                        <a:pt x="434" y="106"/>
                      </a:lnTo>
                      <a:lnTo>
                        <a:pt x="376" y="136"/>
                      </a:lnTo>
                      <a:lnTo>
                        <a:pt x="320" y="170"/>
                      </a:lnTo>
                      <a:lnTo>
                        <a:pt x="269" y="207"/>
                      </a:lnTo>
                      <a:lnTo>
                        <a:pt x="221" y="247"/>
                      </a:lnTo>
                      <a:lnTo>
                        <a:pt x="177" y="289"/>
                      </a:lnTo>
                      <a:lnTo>
                        <a:pt x="137" y="335"/>
                      </a:lnTo>
                      <a:lnTo>
                        <a:pt x="72" y="432"/>
                      </a:lnTo>
                      <a:lnTo>
                        <a:pt x="27" y="537"/>
                      </a:lnTo>
                      <a:lnTo>
                        <a:pt x="3" y="649"/>
                      </a:lnTo>
                      <a:lnTo>
                        <a:pt x="0" y="708"/>
                      </a:lnTo>
                      <a:lnTo>
                        <a:pt x="3" y="765"/>
                      </a:lnTo>
                      <a:lnTo>
                        <a:pt x="27" y="877"/>
                      </a:lnTo>
                      <a:lnTo>
                        <a:pt x="72" y="983"/>
                      </a:lnTo>
                      <a:lnTo>
                        <a:pt x="137" y="1080"/>
                      </a:lnTo>
                      <a:lnTo>
                        <a:pt x="177" y="1125"/>
                      </a:lnTo>
                      <a:lnTo>
                        <a:pt x="221" y="1167"/>
                      </a:lnTo>
                      <a:lnTo>
                        <a:pt x="269" y="1207"/>
                      </a:lnTo>
                      <a:lnTo>
                        <a:pt x="320" y="1244"/>
                      </a:lnTo>
                      <a:lnTo>
                        <a:pt x="376" y="1278"/>
                      </a:lnTo>
                      <a:lnTo>
                        <a:pt x="434" y="1308"/>
                      </a:lnTo>
                      <a:lnTo>
                        <a:pt x="496" y="1335"/>
                      </a:lnTo>
                      <a:lnTo>
                        <a:pt x="560" y="1359"/>
                      </a:lnTo>
                      <a:lnTo>
                        <a:pt x="628" y="1378"/>
                      </a:lnTo>
                      <a:lnTo>
                        <a:pt x="697" y="1394"/>
                      </a:lnTo>
                      <a:lnTo>
                        <a:pt x="769" y="1405"/>
                      </a:lnTo>
                      <a:lnTo>
                        <a:pt x="843" y="1412"/>
                      </a:lnTo>
                      <a:lnTo>
                        <a:pt x="918" y="1414"/>
                      </a:lnTo>
                      <a:lnTo>
                        <a:pt x="993" y="1412"/>
                      </a:lnTo>
                      <a:lnTo>
                        <a:pt x="1067" y="1405"/>
                      </a:lnTo>
                      <a:lnTo>
                        <a:pt x="1139" y="1394"/>
                      </a:lnTo>
                      <a:lnTo>
                        <a:pt x="1208" y="1378"/>
                      </a:lnTo>
                      <a:lnTo>
                        <a:pt x="1276" y="1359"/>
                      </a:lnTo>
                      <a:lnTo>
                        <a:pt x="1340" y="1335"/>
                      </a:lnTo>
                      <a:lnTo>
                        <a:pt x="1402" y="1308"/>
                      </a:lnTo>
                      <a:lnTo>
                        <a:pt x="1460" y="1278"/>
                      </a:lnTo>
                      <a:lnTo>
                        <a:pt x="1516" y="1244"/>
                      </a:lnTo>
                      <a:lnTo>
                        <a:pt x="1567" y="1207"/>
                      </a:lnTo>
                      <a:lnTo>
                        <a:pt x="1615" y="1167"/>
                      </a:lnTo>
                      <a:lnTo>
                        <a:pt x="1659" y="1125"/>
                      </a:lnTo>
                      <a:lnTo>
                        <a:pt x="1699" y="1080"/>
                      </a:lnTo>
                      <a:lnTo>
                        <a:pt x="1764" y="983"/>
                      </a:lnTo>
                      <a:lnTo>
                        <a:pt x="1809" y="877"/>
                      </a:lnTo>
                      <a:lnTo>
                        <a:pt x="1833" y="765"/>
                      </a:lnTo>
                      <a:lnTo>
                        <a:pt x="1836" y="708"/>
                      </a:lnTo>
                      <a:lnTo>
                        <a:pt x="1833" y="649"/>
                      </a:lnTo>
                      <a:lnTo>
                        <a:pt x="1809" y="537"/>
                      </a:lnTo>
                      <a:lnTo>
                        <a:pt x="1764" y="432"/>
                      </a:lnTo>
                      <a:lnTo>
                        <a:pt x="1699" y="335"/>
                      </a:lnTo>
                      <a:lnTo>
                        <a:pt x="1659" y="289"/>
                      </a:lnTo>
                      <a:lnTo>
                        <a:pt x="1615" y="247"/>
                      </a:lnTo>
                      <a:lnTo>
                        <a:pt x="1567" y="207"/>
                      </a:lnTo>
                      <a:lnTo>
                        <a:pt x="1516" y="170"/>
                      </a:lnTo>
                      <a:lnTo>
                        <a:pt x="1460" y="136"/>
                      </a:lnTo>
                      <a:lnTo>
                        <a:pt x="1402" y="106"/>
                      </a:lnTo>
                      <a:lnTo>
                        <a:pt x="1340" y="79"/>
                      </a:lnTo>
                      <a:lnTo>
                        <a:pt x="1276" y="55"/>
                      </a:lnTo>
                      <a:lnTo>
                        <a:pt x="1208" y="36"/>
                      </a:lnTo>
                      <a:lnTo>
                        <a:pt x="1139" y="20"/>
                      </a:lnTo>
                      <a:lnTo>
                        <a:pt x="1067" y="9"/>
                      </a:lnTo>
                      <a:lnTo>
                        <a:pt x="993" y="2"/>
                      </a:lnTo>
                      <a:lnTo>
                        <a:pt x="918" y="0"/>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nvGrpSpPr>
              <p:cNvPr id="119" name="Group 118"/>
              <p:cNvGrpSpPr>
                <a:grpSpLocks/>
              </p:cNvGrpSpPr>
              <p:nvPr/>
            </p:nvGrpSpPr>
            <p:grpSpPr bwMode="auto">
              <a:xfrm>
                <a:off x="3810" y="-565"/>
                <a:ext cx="671" cy="371"/>
                <a:chOff x="3810" y="-565"/>
                <a:chExt cx="671" cy="371"/>
              </a:xfrm>
            </p:grpSpPr>
            <p:sp>
              <p:nvSpPr>
                <p:cNvPr id="127" name="Freeform 126"/>
                <p:cNvSpPr>
                  <a:spLocks/>
                </p:cNvSpPr>
                <p:nvPr/>
              </p:nvSpPr>
              <p:spPr bwMode="auto">
                <a:xfrm>
                  <a:off x="3810" y="-565"/>
                  <a:ext cx="671" cy="371"/>
                </a:xfrm>
                <a:custGeom>
                  <a:avLst/>
                  <a:gdLst>
                    <a:gd name="T0" fmla="+- 0 4372 3810"/>
                    <a:gd name="T1" fmla="*/ T0 w 671"/>
                    <a:gd name="T2" fmla="+- 0 -231 -565"/>
                    <a:gd name="T3" fmla="*/ -231 h 371"/>
                    <a:gd name="T4" fmla="+- 0 4355 3810"/>
                    <a:gd name="T5" fmla="*/ T4 w 671"/>
                    <a:gd name="T6" fmla="+- 0 -198 -565"/>
                    <a:gd name="T7" fmla="*/ -198 h 371"/>
                    <a:gd name="T8" fmla="+- 0 4481 3810"/>
                    <a:gd name="T9" fmla="*/ T8 w 671"/>
                    <a:gd name="T10" fmla="+- 0 -194 -565"/>
                    <a:gd name="T11" fmla="*/ -194 h 371"/>
                    <a:gd name="T12" fmla="+- 0 4461 3810"/>
                    <a:gd name="T13" fmla="*/ T12 w 671"/>
                    <a:gd name="T14" fmla="+- 0 -222 -565"/>
                    <a:gd name="T15" fmla="*/ -222 h 371"/>
                    <a:gd name="T16" fmla="+- 0 4390 3810"/>
                    <a:gd name="T17" fmla="*/ T16 w 671"/>
                    <a:gd name="T18" fmla="+- 0 -222 -565"/>
                    <a:gd name="T19" fmla="*/ -222 h 371"/>
                    <a:gd name="T20" fmla="+- 0 4372 3810"/>
                    <a:gd name="T21" fmla="*/ T20 w 671"/>
                    <a:gd name="T22" fmla="+- 0 -231 -565"/>
                    <a:gd name="T23" fmla="*/ -231 h 371"/>
                  </a:gdLst>
                  <a:ahLst/>
                  <a:cxnLst>
                    <a:cxn ang="0">
                      <a:pos x="T1" y="T3"/>
                    </a:cxn>
                    <a:cxn ang="0">
                      <a:pos x="T5" y="T7"/>
                    </a:cxn>
                    <a:cxn ang="0">
                      <a:pos x="T9" y="T11"/>
                    </a:cxn>
                    <a:cxn ang="0">
                      <a:pos x="T13" y="T15"/>
                    </a:cxn>
                    <a:cxn ang="0">
                      <a:pos x="T17" y="T19"/>
                    </a:cxn>
                    <a:cxn ang="0">
                      <a:pos x="T21" y="T23"/>
                    </a:cxn>
                  </a:cxnLst>
                  <a:rect l="0" t="0" r="r" b="b"/>
                  <a:pathLst>
                    <a:path w="671" h="371">
                      <a:moveTo>
                        <a:pt x="562" y="334"/>
                      </a:moveTo>
                      <a:lnTo>
                        <a:pt x="545" y="367"/>
                      </a:lnTo>
                      <a:lnTo>
                        <a:pt x="671" y="371"/>
                      </a:lnTo>
                      <a:lnTo>
                        <a:pt x="651" y="343"/>
                      </a:lnTo>
                      <a:lnTo>
                        <a:pt x="580" y="343"/>
                      </a:lnTo>
                      <a:lnTo>
                        <a:pt x="562" y="3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128" name="Freeform 127"/>
                <p:cNvSpPr>
                  <a:spLocks/>
                </p:cNvSpPr>
                <p:nvPr/>
              </p:nvSpPr>
              <p:spPr bwMode="auto">
                <a:xfrm>
                  <a:off x="3810" y="-565"/>
                  <a:ext cx="671" cy="371"/>
                </a:xfrm>
                <a:custGeom>
                  <a:avLst/>
                  <a:gdLst>
                    <a:gd name="T0" fmla="+- 0 4390 3810"/>
                    <a:gd name="T1" fmla="*/ T0 w 671"/>
                    <a:gd name="T2" fmla="+- 0 -264 -565"/>
                    <a:gd name="T3" fmla="*/ -264 h 371"/>
                    <a:gd name="T4" fmla="+- 0 4372 3810"/>
                    <a:gd name="T5" fmla="*/ T4 w 671"/>
                    <a:gd name="T6" fmla="+- 0 -231 -565"/>
                    <a:gd name="T7" fmla="*/ -231 h 371"/>
                    <a:gd name="T8" fmla="+- 0 4390 3810"/>
                    <a:gd name="T9" fmla="*/ T8 w 671"/>
                    <a:gd name="T10" fmla="+- 0 -222 -565"/>
                    <a:gd name="T11" fmla="*/ -222 h 371"/>
                    <a:gd name="T12" fmla="+- 0 4406 3810"/>
                    <a:gd name="T13" fmla="*/ T12 w 671"/>
                    <a:gd name="T14" fmla="+- 0 -256 -565"/>
                    <a:gd name="T15" fmla="*/ -256 h 371"/>
                    <a:gd name="T16" fmla="+- 0 4390 3810"/>
                    <a:gd name="T17" fmla="*/ T16 w 671"/>
                    <a:gd name="T18" fmla="+- 0 -264 -565"/>
                    <a:gd name="T19" fmla="*/ -264 h 371"/>
                  </a:gdLst>
                  <a:ahLst/>
                  <a:cxnLst>
                    <a:cxn ang="0">
                      <a:pos x="T1" y="T3"/>
                    </a:cxn>
                    <a:cxn ang="0">
                      <a:pos x="T5" y="T7"/>
                    </a:cxn>
                    <a:cxn ang="0">
                      <a:pos x="T9" y="T11"/>
                    </a:cxn>
                    <a:cxn ang="0">
                      <a:pos x="T13" y="T15"/>
                    </a:cxn>
                    <a:cxn ang="0">
                      <a:pos x="T17" y="T19"/>
                    </a:cxn>
                  </a:cxnLst>
                  <a:rect l="0" t="0" r="r" b="b"/>
                  <a:pathLst>
                    <a:path w="671" h="371">
                      <a:moveTo>
                        <a:pt x="580" y="301"/>
                      </a:moveTo>
                      <a:lnTo>
                        <a:pt x="562" y="334"/>
                      </a:lnTo>
                      <a:lnTo>
                        <a:pt x="580" y="343"/>
                      </a:lnTo>
                      <a:lnTo>
                        <a:pt x="596" y="309"/>
                      </a:lnTo>
                      <a:lnTo>
                        <a:pt x="580" y="3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129" name="Freeform 128"/>
                <p:cNvSpPr>
                  <a:spLocks/>
                </p:cNvSpPr>
                <p:nvPr/>
              </p:nvSpPr>
              <p:spPr bwMode="auto">
                <a:xfrm>
                  <a:off x="3810" y="-565"/>
                  <a:ext cx="671" cy="371"/>
                </a:xfrm>
                <a:custGeom>
                  <a:avLst/>
                  <a:gdLst>
                    <a:gd name="T0" fmla="+- 0 4408 3810"/>
                    <a:gd name="T1" fmla="*/ T0 w 671"/>
                    <a:gd name="T2" fmla="+- 0 -298 -565"/>
                    <a:gd name="T3" fmla="*/ -298 h 371"/>
                    <a:gd name="T4" fmla="+- 0 4390 3810"/>
                    <a:gd name="T5" fmla="*/ T4 w 671"/>
                    <a:gd name="T6" fmla="+- 0 -264 -565"/>
                    <a:gd name="T7" fmla="*/ -264 h 371"/>
                    <a:gd name="T8" fmla="+- 0 4406 3810"/>
                    <a:gd name="T9" fmla="*/ T8 w 671"/>
                    <a:gd name="T10" fmla="+- 0 -256 -565"/>
                    <a:gd name="T11" fmla="*/ -256 h 371"/>
                    <a:gd name="T12" fmla="+- 0 4390 3810"/>
                    <a:gd name="T13" fmla="*/ T12 w 671"/>
                    <a:gd name="T14" fmla="+- 0 -222 -565"/>
                    <a:gd name="T15" fmla="*/ -222 h 371"/>
                    <a:gd name="T16" fmla="+- 0 4461 3810"/>
                    <a:gd name="T17" fmla="*/ T16 w 671"/>
                    <a:gd name="T18" fmla="+- 0 -222 -565"/>
                    <a:gd name="T19" fmla="*/ -222 h 371"/>
                    <a:gd name="T20" fmla="+- 0 4408 3810"/>
                    <a:gd name="T21" fmla="*/ T20 w 671"/>
                    <a:gd name="T22" fmla="+- 0 -298 -565"/>
                    <a:gd name="T23" fmla="*/ -298 h 371"/>
                  </a:gdLst>
                  <a:ahLst/>
                  <a:cxnLst>
                    <a:cxn ang="0">
                      <a:pos x="T1" y="T3"/>
                    </a:cxn>
                    <a:cxn ang="0">
                      <a:pos x="T5" y="T7"/>
                    </a:cxn>
                    <a:cxn ang="0">
                      <a:pos x="T9" y="T11"/>
                    </a:cxn>
                    <a:cxn ang="0">
                      <a:pos x="T13" y="T15"/>
                    </a:cxn>
                    <a:cxn ang="0">
                      <a:pos x="T17" y="T19"/>
                    </a:cxn>
                    <a:cxn ang="0">
                      <a:pos x="T21" y="T23"/>
                    </a:cxn>
                  </a:cxnLst>
                  <a:rect l="0" t="0" r="r" b="b"/>
                  <a:pathLst>
                    <a:path w="671" h="371">
                      <a:moveTo>
                        <a:pt x="598" y="267"/>
                      </a:moveTo>
                      <a:lnTo>
                        <a:pt x="580" y="301"/>
                      </a:lnTo>
                      <a:lnTo>
                        <a:pt x="596" y="309"/>
                      </a:lnTo>
                      <a:lnTo>
                        <a:pt x="580" y="343"/>
                      </a:lnTo>
                      <a:lnTo>
                        <a:pt x="651" y="343"/>
                      </a:lnTo>
                      <a:lnTo>
                        <a:pt x="598"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130" name="Freeform 129"/>
                <p:cNvSpPr>
                  <a:spLocks/>
                </p:cNvSpPr>
                <p:nvPr/>
              </p:nvSpPr>
              <p:spPr bwMode="auto">
                <a:xfrm>
                  <a:off x="3810" y="-565"/>
                  <a:ext cx="671" cy="371"/>
                </a:xfrm>
                <a:custGeom>
                  <a:avLst/>
                  <a:gdLst>
                    <a:gd name="T0" fmla="+- 0 3828 3810"/>
                    <a:gd name="T1" fmla="*/ T0 w 671"/>
                    <a:gd name="T2" fmla="+- 0 -565 -565"/>
                    <a:gd name="T3" fmla="*/ -565 h 371"/>
                    <a:gd name="T4" fmla="+- 0 3810 3810"/>
                    <a:gd name="T5" fmla="*/ T4 w 671"/>
                    <a:gd name="T6" fmla="+- 0 -533 -565"/>
                    <a:gd name="T7" fmla="*/ -533 h 371"/>
                    <a:gd name="T8" fmla="+- 0 4372 3810"/>
                    <a:gd name="T9" fmla="*/ T8 w 671"/>
                    <a:gd name="T10" fmla="+- 0 -231 -565"/>
                    <a:gd name="T11" fmla="*/ -231 h 371"/>
                    <a:gd name="T12" fmla="+- 0 4390 3810"/>
                    <a:gd name="T13" fmla="*/ T12 w 671"/>
                    <a:gd name="T14" fmla="+- 0 -264 -565"/>
                    <a:gd name="T15" fmla="*/ -264 h 371"/>
                    <a:gd name="T16" fmla="+- 0 3828 3810"/>
                    <a:gd name="T17" fmla="*/ T16 w 671"/>
                    <a:gd name="T18" fmla="+- 0 -565 -565"/>
                    <a:gd name="T19" fmla="*/ -565 h 371"/>
                  </a:gdLst>
                  <a:ahLst/>
                  <a:cxnLst>
                    <a:cxn ang="0">
                      <a:pos x="T1" y="T3"/>
                    </a:cxn>
                    <a:cxn ang="0">
                      <a:pos x="T5" y="T7"/>
                    </a:cxn>
                    <a:cxn ang="0">
                      <a:pos x="T9" y="T11"/>
                    </a:cxn>
                    <a:cxn ang="0">
                      <a:pos x="T13" y="T15"/>
                    </a:cxn>
                    <a:cxn ang="0">
                      <a:pos x="T17" y="T19"/>
                    </a:cxn>
                  </a:cxnLst>
                  <a:rect l="0" t="0" r="r" b="b"/>
                  <a:pathLst>
                    <a:path w="671" h="371">
                      <a:moveTo>
                        <a:pt x="18" y="0"/>
                      </a:moveTo>
                      <a:lnTo>
                        <a:pt x="0" y="32"/>
                      </a:lnTo>
                      <a:lnTo>
                        <a:pt x="562" y="334"/>
                      </a:lnTo>
                      <a:lnTo>
                        <a:pt x="580" y="30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120" name="Group 119"/>
              <p:cNvGrpSpPr>
                <a:grpSpLocks/>
              </p:cNvGrpSpPr>
              <p:nvPr/>
            </p:nvGrpSpPr>
            <p:grpSpPr bwMode="auto">
              <a:xfrm>
                <a:off x="2424" y="-1964"/>
                <a:ext cx="1836" cy="1415"/>
                <a:chOff x="2424" y="-1964"/>
                <a:chExt cx="1836" cy="1415"/>
              </a:xfrm>
            </p:grpSpPr>
            <p:sp>
              <p:nvSpPr>
                <p:cNvPr id="126" name="Freeform 125"/>
                <p:cNvSpPr>
                  <a:spLocks/>
                </p:cNvSpPr>
                <p:nvPr/>
              </p:nvSpPr>
              <p:spPr bwMode="auto">
                <a:xfrm>
                  <a:off x="2424" y="-1964"/>
                  <a:ext cx="1836" cy="1415"/>
                </a:xfrm>
                <a:custGeom>
                  <a:avLst/>
                  <a:gdLst>
                    <a:gd name="T0" fmla="+- 0 3267 2424"/>
                    <a:gd name="T1" fmla="*/ T0 w 1836"/>
                    <a:gd name="T2" fmla="+- 0 -1962 -1964"/>
                    <a:gd name="T3" fmla="*/ -1962 h 1415"/>
                    <a:gd name="T4" fmla="+- 0 3121 2424"/>
                    <a:gd name="T5" fmla="*/ T4 w 1836"/>
                    <a:gd name="T6" fmla="+- 0 -1944 -1964"/>
                    <a:gd name="T7" fmla="*/ -1944 h 1415"/>
                    <a:gd name="T8" fmla="+- 0 2984 2424"/>
                    <a:gd name="T9" fmla="*/ T8 w 1836"/>
                    <a:gd name="T10" fmla="+- 0 -1909 -1964"/>
                    <a:gd name="T11" fmla="*/ -1909 h 1415"/>
                    <a:gd name="T12" fmla="+- 0 2858 2424"/>
                    <a:gd name="T13" fmla="*/ T12 w 1836"/>
                    <a:gd name="T14" fmla="+- 0 -1858 -1964"/>
                    <a:gd name="T15" fmla="*/ -1858 h 1415"/>
                    <a:gd name="T16" fmla="+- 0 2744 2424"/>
                    <a:gd name="T17" fmla="*/ T16 w 1836"/>
                    <a:gd name="T18" fmla="+- 0 -1794 -1964"/>
                    <a:gd name="T19" fmla="*/ -1794 h 1415"/>
                    <a:gd name="T20" fmla="+- 0 2645 2424"/>
                    <a:gd name="T21" fmla="*/ T20 w 1836"/>
                    <a:gd name="T22" fmla="+- 0 -1717 -1964"/>
                    <a:gd name="T23" fmla="*/ -1717 h 1415"/>
                    <a:gd name="T24" fmla="+- 0 2561 2424"/>
                    <a:gd name="T25" fmla="*/ T24 w 1836"/>
                    <a:gd name="T26" fmla="+- 0 -1629 -1964"/>
                    <a:gd name="T27" fmla="*/ -1629 h 1415"/>
                    <a:gd name="T28" fmla="+- 0 2451 2424"/>
                    <a:gd name="T29" fmla="*/ T28 w 1836"/>
                    <a:gd name="T30" fmla="+- 0 -1427 -1964"/>
                    <a:gd name="T31" fmla="*/ -1427 h 1415"/>
                    <a:gd name="T32" fmla="+- 0 2424 2424"/>
                    <a:gd name="T33" fmla="*/ T32 w 1836"/>
                    <a:gd name="T34" fmla="+- 0 -1256 -1964"/>
                    <a:gd name="T35" fmla="*/ -1256 h 1415"/>
                    <a:gd name="T36" fmla="+- 0 2451 2424"/>
                    <a:gd name="T37" fmla="*/ T36 w 1836"/>
                    <a:gd name="T38" fmla="+- 0 -1087 -1964"/>
                    <a:gd name="T39" fmla="*/ -1087 h 1415"/>
                    <a:gd name="T40" fmla="+- 0 2561 2424"/>
                    <a:gd name="T41" fmla="*/ T40 w 1836"/>
                    <a:gd name="T42" fmla="+- 0 -884 -1964"/>
                    <a:gd name="T43" fmla="*/ -884 h 1415"/>
                    <a:gd name="T44" fmla="+- 0 2645 2424"/>
                    <a:gd name="T45" fmla="*/ T44 w 1836"/>
                    <a:gd name="T46" fmla="+- 0 -797 -1964"/>
                    <a:gd name="T47" fmla="*/ -797 h 1415"/>
                    <a:gd name="T48" fmla="+- 0 2744 2424"/>
                    <a:gd name="T49" fmla="*/ T48 w 1836"/>
                    <a:gd name="T50" fmla="+- 0 -720 -1964"/>
                    <a:gd name="T51" fmla="*/ -720 h 1415"/>
                    <a:gd name="T52" fmla="+- 0 2858 2424"/>
                    <a:gd name="T53" fmla="*/ T52 w 1836"/>
                    <a:gd name="T54" fmla="+- 0 -656 -1964"/>
                    <a:gd name="T55" fmla="*/ -656 h 1415"/>
                    <a:gd name="T56" fmla="+- 0 2984 2424"/>
                    <a:gd name="T57" fmla="*/ T56 w 1836"/>
                    <a:gd name="T58" fmla="+- 0 -605 -1964"/>
                    <a:gd name="T59" fmla="*/ -605 h 1415"/>
                    <a:gd name="T60" fmla="+- 0 3121 2424"/>
                    <a:gd name="T61" fmla="*/ T60 w 1836"/>
                    <a:gd name="T62" fmla="+- 0 -570 -1964"/>
                    <a:gd name="T63" fmla="*/ -570 h 1415"/>
                    <a:gd name="T64" fmla="+- 0 3267 2424"/>
                    <a:gd name="T65" fmla="*/ T64 w 1836"/>
                    <a:gd name="T66" fmla="+- 0 -552 -1964"/>
                    <a:gd name="T67" fmla="*/ -552 h 1415"/>
                    <a:gd name="T68" fmla="+- 0 3417 2424"/>
                    <a:gd name="T69" fmla="*/ T68 w 1836"/>
                    <a:gd name="T70" fmla="+- 0 -552 -1964"/>
                    <a:gd name="T71" fmla="*/ -552 h 1415"/>
                    <a:gd name="T72" fmla="+- 0 3563 2424"/>
                    <a:gd name="T73" fmla="*/ T72 w 1836"/>
                    <a:gd name="T74" fmla="+- 0 -570 -1964"/>
                    <a:gd name="T75" fmla="*/ -570 h 1415"/>
                    <a:gd name="T76" fmla="+- 0 3700 2424"/>
                    <a:gd name="T77" fmla="*/ T76 w 1836"/>
                    <a:gd name="T78" fmla="+- 0 -605 -1964"/>
                    <a:gd name="T79" fmla="*/ -605 h 1415"/>
                    <a:gd name="T80" fmla="+- 0 3826 2424"/>
                    <a:gd name="T81" fmla="*/ T80 w 1836"/>
                    <a:gd name="T82" fmla="+- 0 -656 -1964"/>
                    <a:gd name="T83" fmla="*/ -656 h 1415"/>
                    <a:gd name="T84" fmla="+- 0 3940 2424"/>
                    <a:gd name="T85" fmla="*/ T84 w 1836"/>
                    <a:gd name="T86" fmla="+- 0 -720 -1964"/>
                    <a:gd name="T87" fmla="*/ -720 h 1415"/>
                    <a:gd name="T88" fmla="+- 0 4039 2424"/>
                    <a:gd name="T89" fmla="*/ T88 w 1836"/>
                    <a:gd name="T90" fmla="+- 0 -797 -1964"/>
                    <a:gd name="T91" fmla="*/ -797 h 1415"/>
                    <a:gd name="T92" fmla="+- 0 4123 2424"/>
                    <a:gd name="T93" fmla="*/ T92 w 1836"/>
                    <a:gd name="T94" fmla="+- 0 -884 -1964"/>
                    <a:gd name="T95" fmla="*/ -884 h 1415"/>
                    <a:gd name="T96" fmla="+- 0 4233 2424"/>
                    <a:gd name="T97" fmla="*/ T96 w 1836"/>
                    <a:gd name="T98" fmla="+- 0 -1087 -1964"/>
                    <a:gd name="T99" fmla="*/ -1087 h 1415"/>
                    <a:gd name="T100" fmla="+- 0 4260 2424"/>
                    <a:gd name="T101" fmla="*/ T100 w 1836"/>
                    <a:gd name="T102" fmla="+- 0 -1256 -1964"/>
                    <a:gd name="T103" fmla="*/ -1256 h 1415"/>
                    <a:gd name="T104" fmla="+- 0 4233 2424"/>
                    <a:gd name="T105" fmla="*/ T104 w 1836"/>
                    <a:gd name="T106" fmla="+- 0 -1427 -1964"/>
                    <a:gd name="T107" fmla="*/ -1427 h 1415"/>
                    <a:gd name="T108" fmla="+- 0 4123 2424"/>
                    <a:gd name="T109" fmla="*/ T108 w 1836"/>
                    <a:gd name="T110" fmla="+- 0 -1629 -1964"/>
                    <a:gd name="T111" fmla="*/ -1629 h 1415"/>
                    <a:gd name="T112" fmla="+- 0 4039 2424"/>
                    <a:gd name="T113" fmla="*/ T112 w 1836"/>
                    <a:gd name="T114" fmla="+- 0 -1717 -1964"/>
                    <a:gd name="T115" fmla="*/ -1717 h 1415"/>
                    <a:gd name="T116" fmla="+- 0 3940 2424"/>
                    <a:gd name="T117" fmla="*/ T116 w 1836"/>
                    <a:gd name="T118" fmla="+- 0 -1794 -1964"/>
                    <a:gd name="T119" fmla="*/ -1794 h 1415"/>
                    <a:gd name="T120" fmla="+- 0 3826 2424"/>
                    <a:gd name="T121" fmla="*/ T120 w 1836"/>
                    <a:gd name="T122" fmla="+- 0 -1858 -1964"/>
                    <a:gd name="T123" fmla="*/ -1858 h 1415"/>
                    <a:gd name="T124" fmla="+- 0 3700 2424"/>
                    <a:gd name="T125" fmla="*/ T124 w 1836"/>
                    <a:gd name="T126" fmla="+- 0 -1909 -1964"/>
                    <a:gd name="T127" fmla="*/ -1909 h 1415"/>
                    <a:gd name="T128" fmla="+- 0 3563 2424"/>
                    <a:gd name="T129" fmla="*/ T128 w 1836"/>
                    <a:gd name="T130" fmla="+- 0 -1944 -1964"/>
                    <a:gd name="T131" fmla="*/ -1944 h 1415"/>
                    <a:gd name="T132" fmla="+- 0 3417 2424"/>
                    <a:gd name="T133" fmla="*/ T132 w 1836"/>
                    <a:gd name="T134" fmla="+- 0 -1962 -1964"/>
                    <a:gd name="T135" fmla="*/ -1962 h 14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836" h="1415">
                      <a:moveTo>
                        <a:pt x="918" y="0"/>
                      </a:moveTo>
                      <a:lnTo>
                        <a:pt x="843" y="2"/>
                      </a:lnTo>
                      <a:lnTo>
                        <a:pt x="769" y="9"/>
                      </a:lnTo>
                      <a:lnTo>
                        <a:pt x="697" y="20"/>
                      </a:lnTo>
                      <a:lnTo>
                        <a:pt x="628" y="36"/>
                      </a:lnTo>
                      <a:lnTo>
                        <a:pt x="560" y="55"/>
                      </a:lnTo>
                      <a:lnTo>
                        <a:pt x="496" y="79"/>
                      </a:lnTo>
                      <a:lnTo>
                        <a:pt x="434" y="106"/>
                      </a:lnTo>
                      <a:lnTo>
                        <a:pt x="376" y="136"/>
                      </a:lnTo>
                      <a:lnTo>
                        <a:pt x="320" y="170"/>
                      </a:lnTo>
                      <a:lnTo>
                        <a:pt x="269" y="207"/>
                      </a:lnTo>
                      <a:lnTo>
                        <a:pt x="221" y="247"/>
                      </a:lnTo>
                      <a:lnTo>
                        <a:pt x="177" y="289"/>
                      </a:lnTo>
                      <a:lnTo>
                        <a:pt x="137" y="335"/>
                      </a:lnTo>
                      <a:lnTo>
                        <a:pt x="72" y="432"/>
                      </a:lnTo>
                      <a:lnTo>
                        <a:pt x="27" y="537"/>
                      </a:lnTo>
                      <a:lnTo>
                        <a:pt x="3" y="649"/>
                      </a:lnTo>
                      <a:lnTo>
                        <a:pt x="0" y="708"/>
                      </a:lnTo>
                      <a:lnTo>
                        <a:pt x="3" y="765"/>
                      </a:lnTo>
                      <a:lnTo>
                        <a:pt x="27" y="877"/>
                      </a:lnTo>
                      <a:lnTo>
                        <a:pt x="72" y="983"/>
                      </a:lnTo>
                      <a:lnTo>
                        <a:pt x="137" y="1080"/>
                      </a:lnTo>
                      <a:lnTo>
                        <a:pt x="177" y="1125"/>
                      </a:lnTo>
                      <a:lnTo>
                        <a:pt x="221" y="1167"/>
                      </a:lnTo>
                      <a:lnTo>
                        <a:pt x="269" y="1207"/>
                      </a:lnTo>
                      <a:lnTo>
                        <a:pt x="320" y="1244"/>
                      </a:lnTo>
                      <a:lnTo>
                        <a:pt x="376" y="1278"/>
                      </a:lnTo>
                      <a:lnTo>
                        <a:pt x="434" y="1308"/>
                      </a:lnTo>
                      <a:lnTo>
                        <a:pt x="496" y="1335"/>
                      </a:lnTo>
                      <a:lnTo>
                        <a:pt x="560" y="1359"/>
                      </a:lnTo>
                      <a:lnTo>
                        <a:pt x="628" y="1378"/>
                      </a:lnTo>
                      <a:lnTo>
                        <a:pt x="697" y="1394"/>
                      </a:lnTo>
                      <a:lnTo>
                        <a:pt x="769" y="1405"/>
                      </a:lnTo>
                      <a:lnTo>
                        <a:pt x="843" y="1412"/>
                      </a:lnTo>
                      <a:lnTo>
                        <a:pt x="918" y="1414"/>
                      </a:lnTo>
                      <a:lnTo>
                        <a:pt x="993" y="1412"/>
                      </a:lnTo>
                      <a:lnTo>
                        <a:pt x="1067" y="1405"/>
                      </a:lnTo>
                      <a:lnTo>
                        <a:pt x="1139" y="1394"/>
                      </a:lnTo>
                      <a:lnTo>
                        <a:pt x="1208" y="1378"/>
                      </a:lnTo>
                      <a:lnTo>
                        <a:pt x="1276" y="1359"/>
                      </a:lnTo>
                      <a:lnTo>
                        <a:pt x="1340" y="1335"/>
                      </a:lnTo>
                      <a:lnTo>
                        <a:pt x="1402" y="1308"/>
                      </a:lnTo>
                      <a:lnTo>
                        <a:pt x="1460" y="1278"/>
                      </a:lnTo>
                      <a:lnTo>
                        <a:pt x="1516" y="1244"/>
                      </a:lnTo>
                      <a:lnTo>
                        <a:pt x="1567" y="1207"/>
                      </a:lnTo>
                      <a:lnTo>
                        <a:pt x="1615" y="1167"/>
                      </a:lnTo>
                      <a:lnTo>
                        <a:pt x="1659" y="1125"/>
                      </a:lnTo>
                      <a:lnTo>
                        <a:pt x="1699" y="1080"/>
                      </a:lnTo>
                      <a:lnTo>
                        <a:pt x="1764" y="983"/>
                      </a:lnTo>
                      <a:lnTo>
                        <a:pt x="1809" y="877"/>
                      </a:lnTo>
                      <a:lnTo>
                        <a:pt x="1833" y="765"/>
                      </a:lnTo>
                      <a:lnTo>
                        <a:pt x="1836" y="708"/>
                      </a:lnTo>
                      <a:lnTo>
                        <a:pt x="1833" y="649"/>
                      </a:lnTo>
                      <a:lnTo>
                        <a:pt x="1809" y="537"/>
                      </a:lnTo>
                      <a:lnTo>
                        <a:pt x="1764" y="432"/>
                      </a:lnTo>
                      <a:lnTo>
                        <a:pt x="1699" y="335"/>
                      </a:lnTo>
                      <a:lnTo>
                        <a:pt x="1659" y="289"/>
                      </a:lnTo>
                      <a:lnTo>
                        <a:pt x="1615" y="247"/>
                      </a:lnTo>
                      <a:lnTo>
                        <a:pt x="1567" y="207"/>
                      </a:lnTo>
                      <a:lnTo>
                        <a:pt x="1516" y="170"/>
                      </a:lnTo>
                      <a:lnTo>
                        <a:pt x="1460" y="136"/>
                      </a:lnTo>
                      <a:lnTo>
                        <a:pt x="1402" y="106"/>
                      </a:lnTo>
                      <a:lnTo>
                        <a:pt x="1340" y="79"/>
                      </a:lnTo>
                      <a:lnTo>
                        <a:pt x="1276" y="55"/>
                      </a:lnTo>
                      <a:lnTo>
                        <a:pt x="1208" y="36"/>
                      </a:lnTo>
                      <a:lnTo>
                        <a:pt x="1139" y="20"/>
                      </a:lnTo>
                      <a:lnTo>
                        <a:pt x="1067" y="9"/>
                      </a:lnTo>
                      <a:lnTo>
                        <a:pt x="993" y="2"/>
                      </a:lnTo>
                      <a:lnTo>
                        <a:pt x="918" y="0"/>
                      </a:lnTo>
                      <a:close/>
                    </a:path>
                  </a:pathLst>
                </a:cu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5"/>
                </a:lnRef>
                <a:fillRef idx="2">
                  <a:schemeClr val="accent5"/>
                </a:fillRef>
                <a:effectRef idx="1">
                  <a:schemeClr val="accent5"/>
                </a:effectRef>
                <a:fontRef idx="minor">
                  <a:schemeClr val="dk1"/>
                </a:fontRef>
              </p:style>
              <p:txBody>
                <a:bodyPr rot="0" vert="horz" wrap="square" lIns="91440" tIns="45720" rIns="91440" bIns="45720" anchor="t" anchorCtr="0" upright="1">
                  <a:noAutofit/>
                </a:bodyPr>
                <a:lstStyle/>
                <a:p>
                  <a:endParaRPr lang="id-ID"/>
                </a:p>
              </p:txBody>
            </p:sp>
          </p:grpSp>
          <p:grpSp>
            <p:nvGrpSpPr>
              <p:cNvPr id="121" name="Group 120"/>
              <p:cNvGrpSpPr>
                <a:grpSpLocks/>
              </p:cNvGrpSpPr>
              <p:nvPr/>
            </p:nvGrpSpPr>
            <p:grpSpPr bwMode="auto">
              <a:xfrm>
                <a:off x="3810" y="-565"/>
                <a:ext cx="671" cy="371"/>
                <a:chOff x="3810" y="-565"/>
                <a:chExt cx="671" cy="371"/>
              </a:xfrm>
            </p:grpSpPr>
            <p:sp>
              <p:nvSpPr>
                <p:cNvPr id="122" name="Freeform 121"/>
                <p:cNvSpPr>
                  <a:spLocks/>
                </p:cNvSpPr>
                <p:nvPr/>
              </p:nvSpPr>
              <p:spPr bwMode="auto">
                <a:xfrm>
                  <a:off x="3810" y="-565"/>
                  <a:ext cx="671" cy="371"/>
                </a:xfrm>
                <a:custGeom>
                  <a:avLst/>
                  <a:gdLst>
                    <a:gd name="T0" fmla="+- 0 4372 3810"/>
                    <a:gd name="T1" fmla="*/ T0 w 671"/>
                    <a:gd name="T2" fmla="+- 0 -231 -565"/>
                    <a:gd name="T3" fmla="*/ -231 h 371"/>
                    <a:gd name="T4" fmla="+- 0 4355 3810"/>
                    <a:gd name="T5" fmla="*/ T4 w 671"/>
                    <a:gd name="T6" fmla="+- 0 -198 -565"/>
                    <a:gd name="T7" fmla="*/ -198 h 371"/>
                    <a:gd name="T8" fmla="+- 0 4481 3810"/>
                    <a:gd name="T9" fmla="*/ T8 w 671"/>
                    <a:gd name="T10" fmla="+- 0 -194 -565"/>
                    <a:gd name="T11" fmla="*/ -194 h 371"/>
                    <a:gd name="T12" fmla="+- 0 4461 3810"/>
                    <a:gd name="T13" fmla="*/ T12 w 671"/>
                    <a:gd name="T14" fmla="+- 0 -222 -565"/>
                    <a:gd name="T15" fmla="*/ -222 h 371"/>
                    <a:gd name="T16" fmla="+- 0 4390 3810"/>
                    <a:gd name="T17" fmla="*/ T16 w 671"/>
                    <a:gd name="T18" fmla="+- 0 -222 -565"/>
                    <a:gd name="T19" fmla="*/ -222 h 371"/>
                    <a:gd name="T20" fmla="+- 0 4372 3810"/>
                    <a:gd name="T21" fmla="*/ T20 w 671"/>
                    <a:gd name="T22" fmla="+- 0 -231 -565"/>
                    <a:gd name="T23" fmla="*/ -231 h 371"/>
                  </a:gdLst>
                  <a:ahLst/>
                  <a:cxnLst>
                    <a:cxn ang="0">
                      <a:pos x="T1" y="T3"/>
                    </a:cxn>
                    <a:cxn ang="0">
                      <a:pos x="T5" y="T7"/>
                    </a:cxn>
                    <a:cxn ang="0">
                      <a:pos x="T9" y="T11"/>
                    </a:cxn>
                    <a:cxn ang="0">
                      <a:pos x="T13" y="T15"/>
                    </a:cxn>
                    <a:cxn ang="0">
                      <a:pos x="T17" y="T19"/>
                    </a:cxn>
                    <a:cxn ang="0">
                      <a:pos x="T21" y="T23"/>
                    </a:cxn>
                  </a:cxnLst>
                  <a:rect l="0" t="0" r="r" b="b"/>
                  <a:pathLst>
                    <a:path w="671" h="371">
                      <a:moveTo>
                        <a:pt x="562" y="334"/>
                      </a:moveTo>
                      <a:lnTo>
                        <a:pt x="545" y="367"/>
                      </a:lnTo>
                      <a:lnTo>
                        <a:pt x="671" y="371"/>
                      </a:lnTo>
                      <a:lnTo>
                        <a:pt x="651" y="343"/>
                      </a:lnTo>
                      <a:lnTo>
                        <a:pt x="580" y="343"/>
                      </a:lnTo>
                      <a:lnTo>
                        <a:pt x="562" y="3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123" name="Freeform 122"/>
                <p:cNvSpPr>
                  <a:spLocks/>
                </p:cNvSpPr>
                <p:nvPr/>
              </p:nvSpPr>
              <p:spPr bwMode="auto">
                <a:xfrm>
                  <a:off x="3810" y="-565"/>
                  <a:ext cx="671" cy="371"/>
                </a:xfrm>
                <a:custGeom>
                  <a:avLst/>
                  <a:gdLst>
                    <a:gd name="T0" fmla="+- 0 4390 3810"/>
                    <a:gd name="T1" fmla="*/ T0 w 671"/>
                    <a:gd name="T2" fmla="+- 0 -264 -565"/>
                    <a:gd name="T3" fmla="*/ -264 h 371"/>
                    <a:gd name="T4" fmla="+- 0 4372 3810"/>
                    <a:gd name="T5" fmla="*/ T4 w 671"/>
                    <a:gd name="T6" fmla="+- 0 -231 -565"/>
                    <a:gd name="T7" fmla="*/ -231 h 371"/>
                    <a:gd name="T8" fmla="+- 0 4390 3810"/>
                    <a:gd name="T9" fmla="*/ T8 w 671"/>
                    <a:gd name="T10" fmla="+- 0 -222 -565"/>
                    <a:gd name="T11" fmla="*/ -222 h 371"/>
                    <a:gd name="T12" fmla="+- 0 4406 3810"/>
                    <a:gd name="T13" fmla="*/ T12 w 671"/>
                    <a:gd name="T14" fmla="+- 0 -256 -565"/>
                    <a:gd name="T15" fmla="*/ -256 h 371"/>
                    <a:gd name="T16" fmla="+- 0 4390 3810"/>
                    <a:gd name="T17" fmla="*/ T16 w 671"/>
                    <a:gd name="T18" fmla="+- 0 -264 -565"/>
                    <a:gd name="T19" fmla="*/ -264 h 371"/>
                  </a:gdLst>
                  <a:ahLst/>
                  <a:cxnLst>
                    <a:cxn ang="0">
                      <a:pos x="T1" y="T3"/>
                    </a:cxn>
                    <a:cxn ang="0">
                      <a:pos x="T5" y="T7"/>
                    </a:cxn>
                    <a:cxn ang="0">
                      <a:pos x="T9" y="T11"/>
                    </a:cxn>
                    <a:cxn ang="0">
                      <a:pos x="T13" y="T15"/>
                    </a:cxn>
                    <a:cxn ang="0">
                      <a:pos x="T17" y="T19"/>
                    </a:cxn>
                  </a:cxnLst>
                  <a:rect l="0" t="0" r="r" b="b"/>
                  <a:pathLst>
                    <a:path w="671" h="371">
                      <a:moveTo>
                        <a:pt x="580" y="301"/>
                      </a:moveTo>
                      <a:lnTo>
                        <a:pt x="562" y="334"/>
                      </a:lnTo>
                      <a:lnTo>
                        <a:pt x="580" y="343"/>
                      </a:lnTo>
                      <a:lnTo>
                        <a:pt x="596" y="309"/>
                      </a:lnTo>
                      <a:lnTo>
                        <a:pt x="580" y="3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124" name="Freeform 123"/>
                <p:cNvSpPr>
                  <a:spLocks/>
                </p:cNvSpPr>
                <p:nvPr/>
              </p:nvSpPr>
              <p:spPr bwMode="auto">
                <a:xfrm>
                  <a:off x="3810" y="-565"/>
                  <a:ext cx="671" cy="371"/>
                </a:xfrm>
                <a:custGeom>
                  <a:avLst/>
                  <a:gdLst>
                    <a:gd name="T0" fmla="+- 0 4408 3810"/>
                    <a:gd name="T1" fmla="*/ T0 w 671"/>
                    <a:gd name="T2" fmla="+- 0 -298 -565"/>
                    <a:gd name="T3" fmla="*/ -298 h 371"/>
                    <a:gd name="T4" fmla="+- 0 4390 3810"/>
                    <a:gd name="T5" fmla="*/ T4 w 671"/>
                    <a:gd name="T6" fmla="+- 0 -264 -565"/>
                    <a:gd name="T7" fmla="*/ -264 h 371"/>
                    <a:gd name="T8" fmla="+- 0 4406 3810"/>
                    <a:gd name="T9" fmla="*/ T8 w 671"/>
                    <a:gd name="T10" fmla="+- 0 -256 -565"/>
                    <a:gd name="T11" fmla="*/ -256 h 371"/>
                    <a:gd name="T12" fmla="+- 0 4390 3810"/>
                    <a:gd name="T13" fmla="*/ T12 w 671"/>
                    <a:gd name="T14" fmla="+- 0 -222 -565"/>
                    <a:gd name="T15" fmla="*/ -222 h 371"/>
                    <a:gd name="T16" fmla="+- 0 4461 3810"/>
                    <a:gd name="T17" fmla="*/ T16 w 671"/>
                    <a:gd name="T18" fmla="+- 0 -222 -565"/>
                    <a:gd name="T19" fmla="*/ -222 h 371"/>
                    <a:gd name="T20" fmla="+- 0 4408 3810"/>
                    <a:gd name="T21" fmla="*/ T20 w 671"/>
                    <a:gd name="T22" fmla="+- 0 -298 -565"/>
                    <a:gd name="T23" fmla="*/ -298 h 371"/>
                  </a:gdLst>
                  <a:ahLst/>
                  <a:cxnLst>
                    <a:cxn ang="0">
                      <a:pos x="T1" y="T3"/>
                    </a:cxn>
                    <a:cxn ang="0">
                      <a:pos x="T5" y="T7"/>
                    </a:cxn>
                    <a:cxn ang="0">
                      <a:pos x="T9" y="T11"/>
                    </a:cxn>
                    <a:cxn ang="0">
                      <a:pos x="T13" y="T15"/>
                    </a:cxn>
                    <a:cxn ang="0">
                      <a:pos x="T17" y="T19"/>
                    </a:cxn>
                    <a:cxn ang="0">
                      <a:pos x="T21" y="T23"/>
                    </a:cxn>
                  </a:cxnLst>
                  <a:rect l="0" t="0" r="r" b="b"/>
                  <a:pathLst>
                    <a:path w="671" h="371">
                      <a:moveTo>
                        <a:pt x="598" y="267"/>
                      </a:moveTo>
                      <a:lnTo>
                        <a:pt x="580" y="301"/>
                      </a:lnTo>
                      <a:lnTo>
                        <a:pt x="596" y="309"/>
                      </a:lnTo>
                      <a:lnTo>
                        <a:pt x="580" y="343"/>
                      </a:lnTo>
                      <a:lnTo>
                        <a:pt x="651" y="343"/>
                      </a:lnTo>
                      <a:lnTo>
                        <a:pt x="598"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125" name="Freeform 124"/>
                <p:cNvSpPr>
                  <a:spLocks/>
                </p:cNvSpPr>
                <p:nvPr/>
              </p:nvSpPr>
              <p:spPr bwMode="auto">
                <a:xfrm>
                  <a:off x="3810" y="-565"/>
                  <a:ext cx="671" cy="371"/>
                </a:xfrm>
                <a:custGeom>
                  <a:avLst/>
                  <a:gdLst>
                    <a:gd name="T0" fmla="+- 0 3828 3810"/>
                    <a:gd name="T1" fmla="*/ T0 w 671"/>
                    <a:gd name="T2" fmla="+- 0 -565 -565"/>
                    <a:gd name="T3" fmla="*/ -565 h 371"/>
                    <a:gd name="T4" fmla="+- 0 3810 3810"/>
                    <a:gd name="T5" fmla="*/ T4 w 671"/>
                    <a:gd name="T6" fmla="+- 0 -533 -565"/>
                    <a:gd name="T7" fmla="*/ -533 h 371"/>
                    <a:gd name="T8" fmla="+- 0 4372 3810"/>
                    <a:gd name="T9" fmla="*/ T8 w 671"/>
                    <a:gd name="T10" fmla="+- 0 -231 -565"/>
                    <a:gd name="T11" fmla="*/ -231 h 371"/>
                    <a:gd name="T12" fmla="+- 0 4390 3810"/>
                    <a:gd name="T13" fmla="*/ T12 w 671"/>
                    <a:gd name="T14" fmla="+- 0 -264 -565"/>
                    <a:gd name="T15" fmla="*/ -264 h 371"/>
                    <a:gd name="T16" fmla="+- 0 3828 3810"/>
                    <a:gd name="T17" fmla="*/ T16 w 671"/>
                    <a:gd name="T18" fmla="+- 0 -565 -565"/>
                    <a:gd name="T19" fmla="*/ -565 h 371"/>
                  </a:gdLst>
                  <a:ahLst/>
                  <a:cxnLst>
                    <a:cxn ang="0">
                      <a:pos x="T1" y="T3"/>
                    </a:cxn>
                    <a:cxn ang="0">
                      <a:pos x="T5" y="T7"/>
                    </a:cxn>
                    <a:cxn ang="0">
                      <a:pos x="T9" y="T11"/>
                    </a:cxn>
                    <a:cxn ang="0">
                      <a:pos x="T13" y="T15"/>
                    </a:cxn>
                    <a:cxn ang="0">
                      <a:pos x="T17" y="T19"/>
                    </a:cxn>
                  </a:cxnLst>
                  <a:rect l="0" t="0" r="r" b="b"/>
                  <a:pathLst>
                    <a:path w="671" h="371">
                      <a:moveTo>
                        <a:pt x="18" y="0"/>
                      </a:moveTo>
                      <a:lnTo>
                        <a:pt x="0" y="32"/>
                      </a:lnTo>
                      <a:lnTo>
                        <a:pt x="562" y="334"/>
                      </a:lnTo>
                      <a:lnTo>
                        <a:pt x="580" y="30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grpSp>
          <p:nvGrpSpPr>
            <p:cNvPr id="10" name="Group 9"/>
            <p:cNvGrpSpPr>
              <a:grpSpLocks/>
            </p:cNvGrpSpPr>
            <p:nvPr/>
          </p:nvGrpSpPr>
          <p:grpSpPr bwMode="auto">
            <a:xfrm>
              <a:off x="6242300" y="4836543"/>
              <a:ext cx="1898240" cy="1278819"/>
              <a:chOff x="7633" y="-1754"/>
              <a:chExt cx="1773" cy="1424"/>
            </a:xfrm>
          </p:grpSpPr>
          <p:grpSp>
            <p:nvGrpSpPr>
              <p:cNvPr id="114" name="Group 113"/>
              <p:cNvGrpSpPr>
                <a:grpSpLocks/>
              </p:cNvGrpSpPr>
              <p:nvPr/>
            </p:nvGrpSpPr>
            <p:grpSpPr bwMode="auto">
              <a:xfrm>
                <a:off x="7638" y="-1749"/>
                <a:ext cx="1764" cy="1415"/>
                <a:chOff x="7638" y="-1749"/>
                <a:chExt cx="1764" cy="1415"/>
              </a:xfrm>
            </p:grpSpPr>
            <p:sp>
              <p:nvSpPr>
                <p:cNvPr id="117" name="Freeform 116"/>
                <p:cNvSpPr>
                  <a:spLocks/>
                </p:cNvSpPr>
                <p:nvPr/>
              </p:nvSpPr>
              <p:spPr bwMode="auto">
                <a:xfrm>
                  <a:off x="7638" y="-1749"/>
                  <a:ext cx="1764" cy="1415"/>
                </a:xfrm>
                <a:custGeom>
                  <a:avLst/>
                  <a:gdLst>
                    <a:gd name="T0" fmla="+- 0 8448 7638"/>
                    <a:gd name="T1" fmla="*/ T0 w 1764"/>
                    <a:gd name="T2" fmla="+- 0 -1747 -1749"/>
                    <a:gd name="T3" fmla="*/ -1747 h 1415"/>
                    <a:gd name="T4" fmla="+- 0 8308 7638"/>
                    <a:gd name="T5" fmla="*/ T4 w 1764"/>
                    <a:gd name="T6" fmla="+- 0 -1729 -1749"/>
                    <a:gd name="T7" fmla="*/ -1729 h 1415"/>
                    <a:gd name="T8" fmla="+- 0 8177 7638"/>
                    <a:gd name="T9" fmla="*/ T8 w 1764"/>
                    <a:gd name="T10" fmla="+- 0 -1694 -1749"/>
                    <a:gd name="T11" fmla="*/ -1694 h 1415"/>
                    <a:gd name="T12" fmla="+- 0 8055 7638"/>
                    <a:gd name="T13" fmla="*/ T12 w 1764"/>
                    <a:gd name="T14" fmla="+- 0 -1643 -1749"/>
                    <a:gd name="T15" fmla="*/ -1643 h 1415"/>
                    <a:gd name="T16" fmla="+- 0 7946 7638"/>
                    <a:gd name="T17" fmla="*/ T16 w 1764"/>
                    <a:gd name="T18" fmla="+- 0 -1579 -1749"/>
                    <a:gd name="T19" fmla="*/ -1579 h 1415"/>
                    <a:gd name="T20" fmla="+- 0 7850 7638"/>
                    <a:gd name="T21" fmla="*/ T20 w 1764"/>
                    <a:gd name="T22" fmla="+- 0 -1502 -1749"/>
                    <a:gd name="T23" fmla="*/ -1502 h 1415"/>
                    <a:gd name="T24" fmla="+- 0 7707 7638"/>
                    <a:gd name="T25" fmla="*/ T24 w 1764"/>
                    <a:gd name="T26" fmla="+- 0 -1317 -1749"/>
                    <a:gd name="T27" fmla="*/ -1317 h 1415"/>
                    <a:gd name="T28" fmla="+- 0 7641 7638"/>
                    <a:gd name="T29" fmla="*/ T28 w 1764"/>
                    <a:gd name="T30" fmla="+- 0 -1099 -1749"/>
                    <a:gd name="T31" fmla="*/ -1099 h 1415"/>
                    <a:gd name="T32" fmla="+- 0 7641 7638"/>
                    <a:gd name="T33" fmla="*/ T32 w 1764"/>
                    <a:gd name="T34" fmla="+- 0 -983 -1749"/>
                    <a:gd name="T35" fmla="*/ -983 h 1415"/>
                    <a:gd name="T36" fmla="+- 0 7707 7638"/>
                    <a:gd name="T37" fmla="*/ T36 w 1764"/>
                    <a:gd name="T38" fmla="+- 0 -766 -1749"/>
                    <a:gd name="T39" fmla="*/ -766 h 1415"/>
                    <a:gd name="T40" fmla="+- 0 7850 7638"/>
                    <a:gd name="T41" fmla="*/ T40 w 1764"/>
                    <a:gd name="T42" fmla="+- 0 -581 -1749"/>
                    <a:gd name="T43" fmla="*/ -581 h 1415"/>
                    <a:gd name="T44" fmla="+- 0 7946 7638"/>
                    <a:gd name="T45" fmla="*/ T44 w 1764"/>
                    <a:gd name="T46" fmla="+- 0 -505 -1749"/>
                    <a:gd name="T47" fmla="*/ -505 h 1415"/>
                    <a:gd name="T48" fmla="+- 0 8055 7638"/>
                    <a:gd name="T49" fmla="*/ T48 w 1764"/>
                    <a:gd name="T50" fmla="+- 0 -440 -1749"/>
                    <a:gd name="T51" fmla="*/ -440 h 1415"/>
                    <a:gd name="T52" fmla="+- 0 8177 7638"/>
                    <a:gd name="T53" fmla="*/ T52 w 1764"/>
                    <a:gd name="T54" fmla="+- 0 -390 -1749"/>
                    <a:gd name="T55" fmla="*/ -390 h 1415"/>
                    <a:gd name="T56" fmla="+- 0 8308 7638"/>
                    <a:gd name="T57" fmla="*/ T56 w 1764"/>
                    <a:gd name="T58" fmla="+- 0 -355 -1749"/>
                    <a:gd name="T59" fmla="*/ -355 h 1415"/>
                    <a:gd name="T60" fmla="+- 0 8448 7638"/>
                    <a:gd name="T61" fmla="*/ T60 w 1764"/>
                    <a:gd name="T62" fmla="+- 0 -337 -1749"/>
                    <a:gd name="T63" fmla="*/ -337 h 1415"/>
                    <a:gd name="T64" fmla="+- 0 8592 7638"/>
                    <a:gd name="T65" fmla="*/ T64 w 1764"/>
                    <a:gd name="T66" fmla="+- 0 -337 -1749"/>
                    <a:gd name="T67" fmla="*/ -337 h 1415"/>
                    <a:gd name="T68" fmla="+- 0 8732 7638"/>
                    <a:gd name="T69" fmla="*/ T68 w 1764"/>
                    <a:gd name="T70" fmla="+- 0 -355 -1749"/>
                    <a:gd name="T71" fmla="*/ -355 h 1415"/>
                    <a:gd name="T72" fmla="+- 0 8863 7638"/>
                    <a:gd name="T73" fmla="*/ T72 w 1764"/>
                    <a:gd name="T74" fmla="+- 0 -390 -1749"/>
                    <a:gd name="T75" fmla="*/ -390 h 1415"/>
                    <a:gd name="T76" fmla="+- 0 8985 7638"/>
                    <a:gd name="T77" fmla="*/ T76 w 1764"/>
                    <a:gd name="T78" fmla="+- 0 -440 -1749"/>
                    <a:gd name="T79" fmla="*/ -440 h 1415"/>
                    <a:gd name="T80" fmla="+- 0 9094 7638"/>
                    <a:gd name="T81" fmla="*/ T80 w 1764"/>
                    <a:gd name="T82" fmla="+- 0 -505 -1749"/>
                    <a:gd name="T83" fmla="*/ -505 h 1415"/>
                    <a:gd name="T84" fmla="+- 0 9190 7638"/>
                    <a:gd name="T85" fmla="*/ T84 w 1764"/>
                    <a:gd name="T86" fmla="+- 0 -581 -1749"/>
                    <a:gd name="T87" fmla="*/ -581 h 1415"/>
                    <a:gd name="T88" fmla="+- 0 9333 7638"/>
                    <a:gd name="T89" fmla="*/ T88 w 1764"/>
                    <a:gd name="T90" fmla="+- 0 -766 -1749"/>
                    <a:gd name="T91" fmla="*/ -766 h 1415"/>
                    <a:gd name="T92" fmla="+- 0 9399 7638"/>
                    <a:gd name="T93" fmla="*/ T92 w 1764"/>
                    <a:gd name="T94" fmla="+- 0 -983 -1749"/>
                    <a:gd name="T95" fmla="*/ -983 h 1415"/>
                    <a:gd name="T96" fmla="+- 0 9399 7638"/>
                    <a:gd name="T97" fmla="*/ T96 w 1764"/>
                    <a:gd name="T98" fmla="+- 0 -1099 -1749"/>
                    <a:gd name="T99" fmla="*/ -1099 h 1415"/>
                    <a:gd name="T100" fmla="+- 0 9333 7638"/>
                    <a:gd name="T101" fmla="*/ T100 w 1764"/>
                    <a:gd name="T102" fmla="+- 0 -1317 -1749"/>
                    <a:gd name="T103" fmla="*/ -1317 h 1415"/>
                    <a:gd name="T104" fmla="+- 0 9190 7638"/>
                    <a:gd name="T105" fmla="*/ T104 w 1764"/>
                    <a:gd name="T106" fmla="+- 0 -1502 -1749"/>
                    <a:gd name="T107" fmla="*/ -1502 h 1415"/>
                    <a:gd name="T108" fmla="+- 0 9094 7638"/>
                    <a:gd name="T109" fmla="*/ T108 w 1764"/>
                    <a:gd name="T110" fmla="+- 0 -1579 -1749"/>
                    <a:gd name="T111" fmla="*/ -1579 h 1415"/>
                    <a:gd name="T112" fmla="+- 0 8985 7638"/>
                    <a:gd name="T113" fmla="*/ T112 w 1764"/>
                    <a:gd name="T114" fmla="+- 0 -1643 -1749"/>
                    <a:gd name="T115" fmla="*/ -1643 h 1415"/>
                    <a:gd name="T116" fmla="+- 0 8863 7638"/>
                    <a:gd name="T117" fmla="*/ T116 w 1764"/>
                    <a:gd name="T118" fmla="+- 0 -1694 -1749"/>
                    <a:gd name="T119" fmla="*/ -1694 h 1415"/>
                    <a:gd name="T120" fmla="+- 0 8732 7638"/>
                    <a:gd name="T121" fmla="*/ T120 w 1764"/>
                    <a:gd name="T122" fmla="+- 0 -1729 -1749"/>
                    <a:gd name="T123" fmla="*/ -1729 h 1415"/>
                    <a:gd name="T124" fmla="+- 0 8592 7638"/>
                    <a:gd name="T125" fmla="*/ T124 w 1764"/>
                    <a:gd name="T126" fmla="+- 0 -1747 -1749"/>
                    <a:gd name="T127" fmla="*/ -1747 h 14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764" h="1415">
                      <a:moveTo>
                        <a:pt x="882" y="0"/>
                      </a:moveTo>
                      <a:lnTo>
                        <a:pt x="810" y="2"/>
                      </a:lnTo>
                      <a:lnTo>
                        <a:pt x="739" y="9"/>
                      </a:lnTo>
                      <a:lnTo>
                        <a:pt x="670" y="20"/>
                      </a:lnTo>
                      <a:lnTo>
                        <a:pt x="603" y="36"/>
                      </a:lnTo>
                      <a:lnTo>
                        <a:pt x="539" y="55"/>
                      </a:lnTo>
                      <a:lnTo>
                        <a:pt x="477" y="79"/>
                      </a:lnTo>
                      <a:lnTo>
                        <a:pt x="417" y="106"/>
                      </a:lnTo>
                      <a:lnTo>
                        <a:pt x="361" y="136"/>
                      </a:lnTo>
                      <a:lnTo>
                        <a:pt x="308" y="170"/>
                      </a:lnTo>
                      <a:lnTo>
                        <a:pt x="258" y="207"/>
                      </a:lnTo>
                      <a:lnTo>
                        <a:pt x="212" y="247"/>
                      </a:lnTo>
                      <a:lnTo>
                        <a:pt x="132" y="335"/>
                      </a:lnTo>
                      <a:lnTo>
                        <a:pt x="69" y="432"/>
                      </a:lnTo>
                      <a:lnTo>
                        <a:pt x="26" y="538"/>
                      </a:lnTo>
                      <a:lnTo>
                        <a:pt x="3" y="650"/>
                      </a:lnTo>
                      <a:lnTo>
                        <a:pt x="0" y="708"/>
                      </a:lnTo>
                      <a:lnTo>
                        <a:pt x="3" y="766"/>
                      </a:lnTo>
                      <a:lnTo>
                        <a:pt x="26" y="878"/>
                      </a:lnTo>
                      <a:lnTo>
                        <a:pt x="69" y="983"/>
                      </a:lnTo>
                      <a:lnTo>
                        <a:pt x="132" y="1080"/>
                      </a:lnTo>
                      <a:lnTo>
                        <a:pt x="212" y="1168"/>
                      </a:lnTo>
                      <a:lnTo>
                        <a:pt x="258" y="1208"/>
                      </a:lnTo>
                      <a:lnTo>
                        <a:pt x="308" y="1244"/>
                      </a:lnTo>
                      <a:lnTo>
                        <a:pt x="361" y="1278"/>
                      </a:lnTo>
                      <a:lnTo>
                        <a:pt x="417" y="1309"/>
                      </a:lnTo>
                      <a:lnTo>
                        <a:pt x="477" y="1336"/>
                      </a:lnTo>
                      <a:lnTo>
                        <a:pt x="539" y="1359"/>
                      </a:lnTo>
                      <a:lnTo>
                        <a:pt x="603" y="1379"/>
                      </a:lnTo>
                      <a:lnTo>
                        <a:pt x="670" y="1394"/>
                      </a:lnTo>
                      <a:lnTo>
                        <a:pt x="739" y="1405"/>
                      </a:lnTo>
                      <a:lnTo>
                        <a:pt x="810" y="1412"/>
                      </a:lnTo>
                      <a:lnTo>
                        <a:pt x="882" y="1415"/>
                      </a:lnTo>
                      <a:lnTo>
                        <a:pt x="954" y="1412"/>
                      </a:lnTo>
                      <a:lnTo>
                        <a:pt x="1025" y="1405"/>
                      </a:lnTo>
                      <a:lnTo>
                        <a:pt x="1094" y="1394"/>
                      </a:lnTo>
                      <a:lnTo>
                        <a:pt x="1161" y="1379"/>
                      </a:lnTo>
                      <a:lnTo>
                        <a:pt x="1225" y="1359"/>
                      </a:lnTo>
                      <a:lnTo>
                        <a:pt x="1287" y="1336"/>
                      </a:lnTo>
                      <a:lnTo>
                        <a:pt x="1347" y="1309"/>
                      </a:lnTo>
                      <a:lnTo>
                        <a:pt x="1403" y="1278"/>
                      </a:lnTo>
                      <a:lnTo>
                        <a:pt x="1456" y="1244"/>
                      </a:lnTo>
                      <a:lnTo>
                        <a:pt x="1506" y="1208"/>
                      </a:lnTo>
                      <a:lnTo>
                        <a:pt x="1552" y="1168"/>
                      </a:lnTo>
                      <a:lnTo>
                        <a:pt x="1632" y="1080"/>
                      </a:lnTo>
                      <a:lnTo>
                        <a:pt x="1695" y="983"/>
                      </a:lnTo>
                      <a:lnTo>
                        <a:pt x="1738" y="878"/>
                      </a:lnTo>
                      <a:lnTo>
                        <a:pt x="1761" y="766"/>
                      </a:lnTo>
                      <a:lnTo>
                        <a:pt x="1764" y="708"/>
                      </a:lnTo>
                      <a:lnTo>
                        <a:pt x="1761" y="650"/>
                      </a:lnTo>
                      <a:lnTo>
                        <a:pt x="1738" y="538"/>
                      </a:lnTo>
                      <a:lnTo>
                        <a:pt x="1695" y="432"/>
                      </a:lnTo>
                      <a:lnTo>
                        <a:pt x="1632" y="335"/>
                      </a:lnTo>
                      <a:lnTo>
                        <a:pt x="1552" y="247"/>
                      </a:lnTo>
                      <a:lnTo>
                        <a:pt x="1506" y="207"/>
                      </a:lnTo>
                      <a:lnTo>
                        <a:pt x="1456" y="170"/>
                      </a:lnTo>
                      <a:lnTo>
                        <a:pt x="1403" y="136"/>
                      </a:lnTo>
                      <a:lnTo>
                        <a:pt x="1347" y="106"/>
                      </a:lnTo>
                      <a:lnTo>
                        <a:pt x="1287" y="79"/>
                      </a:lnTo>
                      <a:lnTo>
                        <a:pt x="1225" y="55"/>
                      </a:lnTo>
                      <a:lnTo>
                        <a:pt x="1161" y="36"/>
                      </a:lnTo>
                      <a:lnTo>
                        <a:pt x="1094" y="20"/>
                      </a:lnTo>
                      <a:lnTo>
                        <a:pt x="1025" y="9"/>
                      </a:lnTo>
                      <a:lnTo>
                        <a:pt x="954" y="2"/>
                      </a:lnTo>
                      <a:lnTo>
                        <a:pt x="882" y="0"/>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nvGrpSpPr>
              <p:cNvPr id="115" name="Group 114"/>
              <p:cNvGrpSpPr>
                <a:grpSpLocks/>
              </p:cNvGrpSpPr>
              <p:nvPr/>
            </p:nvGrpSpPr>
            <p:grpSpPr bwMode="auto">
              <a:xfrm>
                <a:off x="7638" y="-1749"/>
                <a:ext cx="1764" cy="1415"/>
                <a:chOff x="7638" y="-1749"/>
                <a:chExt cx="1764" cy="1415"/>
              </a:xfrm>
            </p:grpSpPr>
            <p:sp>
              <p:nvSpPr>
                <p:cNvPr id="116" name="Freeform 115"/>
                <p:cNvSpPr>
                  <a:spLocks/>
                </p:cNvSpPr>
                <p:nvPr/>
              </p:nvSpPr>
              <p:spPr bwMode="auto">
                <a:xfrm>
                  <a:off x="7638" y="-1749"/>
                  <a:ext cx="1764" cy="1415"/>
                </a:xfrm>
                <a:custGeom>
                  <a:avLst/>
                  <a:gdLst>
                    <a:gd name="T0" fmla="+- 0 8448 7638"/>
                    <a:gd name="T1" fmla="*/ T0 w 1764"/>
                    <a:gd name="T2" fmla="+- 0 -1747 -1749"/>
                    <a:gd name="T3" fmla="*/ -1747 h 1415"/>
                    <a:gd name="T4" fmla="+- 0 8308 7638"/>
                    <a:gd name="T5" fmla="*/ T4 w 1764"/>
                    <a:gd name="T6" fmla="+- 0 -1729 -1749"/>
                    <a:gd name="T7" fmla="*/ -1729 h 1415"/>
                    <a:gd name="T8" fmla="+- 0 8177 7638"/>
                    <a:gd name="T9" fmla="*/ T8 w 1764"/>
                    <a:gd name="T10" fmla="+- 0 -1694 -1749"/>
                    <a:gd name="T11" fmla="*/ -1694 h 1415"/>
                    <a:gd name="T12" fmla="+- 0 8055 7638"/>
                    <a:gd name="T13" fmla="*/ T12 w 1764"/>
                    <a:gd name="T14" fmla="+- 0 -1643 -1749"/>
                    <a:gd name="T15" fmla="*/ -1643 h 1415"/>
                    <a:gd name="T16" fmla="+- 0 7946 7638"/>
                    <a:gd name="T17" fmla="*/ T16 w 1764"/>
                    <a:gd name="T18" fmla="+- 0 -1579 -1749"/>
                    <a:gd name="T19" fmla="*/ -1579 h 1415"/>
                    <a:gd name="T20" fmla="+- 0 7850 7638"/>
                    <a:gd name="T21" fmla="*/ T20 w 1764"/>
                    <a:gd name="T22" fmla="+- 0 -1502 -1749"/>
                    <a:gd name="T23" fmla="*/ -1502 h 1415"/>
                    <a:gd name="T24" fmla="+- 0 7707 7638"/>
                    <a:gd name="T25" fmla="*/ T24 w 1764"/>
                    <a:gd name="T26" fmla="+- 0 -1317 -1749"/>
                    <a:gd name="T27" fmla="*/ -1317 h 1415"/>
                    <a:gd name="T28" fmla="+- 0 7641 7638"/>
                    <a:gd name="T29" fmla="*/ T28 w 1764"/>
                    <a:gd name="T30" fmla="+- 0 -1099 -1749"/>
                    <a:gd name="T31" fmla="*/ -1099 h 1415"/>
                    <a:gd name="T32" fmla="+- 0 7641 7638"/>
                    <a:gd name="T33" fmla="*/ T32 w 1764"/>
                    <a:gd name="T34" fmla="+- 0 -983 -1749"/>
                    <a:gd name="T35" fmla="*/ -983 h 1415"/>
                    <a:gd name="T36" fmla="+- 0 7707 7638"/>
                    <a:gd name="T37" fmla="*/ T36 w 1764"/>
                    <a:gd name="T38" fmla="+- 0 -766 -1749"/>
                    <a:gd name="T39" fmla="*/ -766 h 1415"/>
                    <a:gd name="T40" fmla="+- 0 7850 7638"/>
                    <a:gd name="T41" fmla="*/ T40 w 1764"/>
                    <a:gd name="T42" fmla="+- 0 -581 -1749"/>
                    <a:gd name="T43" fmla="*/ -581 h 1415"/>
                    <a:gd name="T44" fmla="+- 0 7946 7638"/>
                    <a:gd name="T45" fmla="*/ T44 w 1764"/>
                    <a:gd name="T46" fmla="+- 0 -505 -1749"/>
                    <a:gd name="T47" fmla="*/ -505 h 1415"/>
                    <a:gd name="T48" fmla="+- 0 8055 7638"/>
                    <a:gd name="T49" fmla="*/ T48 w 1764"/>
                    <a:gd name="T50" fmla="+- 0 -440 -1749"/>
                    <a:gd name="T51" fmla="*/ -440 h 1415"/>
                    <a:gd name="T52" fmla="+- 0 8177 7638"/>
                    <a:gd name="T53" fmla="*/ T52 w 1764"/>
                    <a:gd name="T54" fmla="+- 0 -390 -1749"/>
                    <a:gd name="T55" fmla="*/ -390 h 1415"/>
                    <a:gd name="T56" fmla="+- 0 8308 7638"/>
                    <a:gd name="T57" fmla="*/ T56 w 1764"/>
                    <a:gd name="T58" fmla="+- 0 -355 -1749"/>
                    <a:gd name="T59" fmla="*/ -355 h 1415"/>
                    <a:gd name="T60" fmla="+- 0 8448 7638"/>
                    <a:gd name="T61" fmla="*/ T60 w 1764"/>
                    <a:gd name="T62" fmla="+- 0 -337 -1749"/>
                    <a:gd name="T63" fmla="*/ -337 h 1415"/>
                    <a:gd name="T64" fmla="+- 0 8592 7638"/>
                    <a:gd name="T65" fmla="*/ T64 w 1764"/>
                    <a:gd name="T66" fmla="+- 0 -337 -1749"/>
                    <a:gd name="T67" fmla="*/ -337 h 1415"/>
                    <a:gd name="T68" fmla="+- 0 8732 7638"/>
                    <a:gd name="T69" fmla="*/ T68 w 1764"/>
                    <a:gd name="T70" fmla="+- 0 -355 -1749"/>
                    <a:gd name="T71" fmla="*/ -355 h 1415"/>
                    <a:gd name="T72" fmla="+- 0 8863 7638"/>
                    <a:gd name="T73" fmla="*/ T72 w 1764"/>
                    <a:gd name="T74" fmla="+- 0 -390 -1749"/>
                    <a:gd name="T75" fmla="*/ -390 h 1415"/>
                    <a:gd name="T76" fmla="+- 0 8985 7638"/>
                    <a:gd name="T77" fmla="*/ T76 w 1764"/>
                    <a:gd name="T78" fmla="+- 0 -440 -1749"/>
                    <a:gd name="T79" fmla="*/ -440 h 1415"/>
                    <a:gd name="T80" fmla="+- 0 9094 7638"/>
                    <a:gd name="T81" fmla="*/ T80 w 1764"/>
                    <a:gd name="T82" fmla="+- 0 -505 -1749"/>
                    <a:gd name="T83" fmla="*/ -505 h 1415"/>
                    <a:gd name="T84" fmla="+- 0 9190 7638"/>
                    <a:gd name="T85" fmla="*/ T84 w 1764"/>
                    <a:gd name="T86" fmla="+- 0 -581 -1749"/>
                    <a:gd name="T87" fmla="*/ -581 h 1415"/>
                    <a:gd name="T88" fmla="+- 0 9333 7638"/>
                    <a:gd name="T89" fmla="*/ T88 w 1764"/>
                    <a:gd name="T90" fmla="+- 0 -766 -1749"/>
                    <a:gd name="T91" fmla="*/ -766 h 1415"/>
                    <a:gd name="T92" fmla="+- 0 9399 7638"/>
                    <a:gd name="T93" fmla="*/ T92 w 1764"/>
                    <a:gd name="T94" fmla="+- 0 -983 -1749"/>
                    <a:gd name="T95" fmla="*/ -983 h 1415"/>
                    <a:gd name="T96" fmla="+- 0 9399 7638"/>
                    <a:gd name="T97" fmla="*/ T96 w 1764"/>
                    <a:gd name="T98" fmla="+- 0 -1099 -1749"/>
                    <a:gd name="T99" fmla="*/ -1099 h 1415"/>
                    <a:gd name="T100" fmla="+- 0 9333 7638"/>
                    <a:gd name="T101" fmla="*/ T100 w 1764"/>
                    <a:gd name="T102" fmla="+- 0 -1317 -1749"/>
                    <a:gd name="T103" fmla="*/ -1317 h 1415"/>
                    <a:gd name="T104" fmla="+- 0 9190 7638"/>
                    <a:gd name="T105" fmla="*/ T104 w 1764"/>
                    <a:gd name="T106" fmla="+- 0 -1502 -1749"/>
                    <a:gd name="T107" fmla="*/ -1502 h 1415"/>
                    <a:gd name="T108" fmla="+- 0 9094 7638"/>
                    <a:gd name="T109" fmla="*/ T108 w 1764"/>
                    <a:gd name="T110" fmla="+- 0 -1579 -1749"/>
                    <a:gd name="T111" fmla="*/ -1579 h 1415"/>
                    <a:gd name="T112" fmla="+- 0 8985 7638"/>
                    <a:gd name="T113" fmla="*/ T112 w 1764"/>
                    <a:gd name="T114" fmla="+- 0 -1643 -1749"/>
                    <a:gd name="T115" fmla="*/ -1643 h 1415"/>
                    <a:gd name="T116" fmla="+- 0 8863 7638"/>
                    <a:gd name="T117" fmla="*/ T116 w 1764"/>
                    <a:gd name="T118" fmla="+- 0 -1694 -1749"/>
                    <a:gd name="T119" fmla="*/ -1694 h 1415"/>
                    <a:gd name="T120" fmla="+- 0 8732 7638"/>
                    <a:gd name="T121" fmla="*/ T120 w 1764"/>
                    <a:gd name="T122" fmla="+- 0 -1729 -1749"/>
                    <a:gd name="T123" fmla="*/ -1729 h 1415"/>
                    <a:gd name="T124" fmla="+- 0 8592 7638"/>
                    <a:gd name="T125" fmla="*/ T124 w 1764"/>
                    <a:gd name="T126" fmla="+- 0 -1747 -1749"/>
                    <a:gd name="T127" fmla="*/ -1747 h 14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764" h="1415">
                      <a:moveTo>
                        <a:pt x="882" y="0"/>
                      </a:moveTo>
                      <a:lnTo>
                        <a:pt x="810" y="2"/>
                      </a:lnTo>
                      <a:lnTo>
                        <a:pt x="739" y="9"/>
                      </a:lnTo>
                      <a:lnTo>
                        <a:pt x="670" y="20"/>
                      </a:lnTo>
                      <a:lnTo>
                        <a:pt x="603" y="36"/>
                      </a:lnTo>
                      <a:lnTo>
                        <a:pt x="539" y="55"/>
                      </a:lnTo>
                      <a:lnTo>
                        <a:pt x="477" y="79"/>
                      </a:lnTo>
                      <a:lnTo>
                        <a:pt x="417" y="106"/>
                      </a:lnTo>
                      <a:lnTo>
                        <a:pt x="361" y="136"/>
                      </a:lnTo>
                      <a:lnTo>
                        <a:pt x="308" y="170"/>
                      </a:lnTo>
                      <a:lnTo>
                        <a:pt x="258" y="207"/>
                      </a:lnTo>
                      <a:lnTo>
                        <a:pt x="212" y="247"/>
                      </a:lnTo>
                      <a:lnTo>
                        <a:pt x="132" y="335"/>
                      </a:lnTo>
                      <a:lnTo>
                        <a:pt x="69" y="432"/>
                      </a:lnTo>
                      <a:lnTo>
                        <a:pt x="26" y="538"/>
                      </a:lnTo>
                      <a:lnTo>
                        <a:pt x="3" y="650"/>
                      </a:lnTo>
                      <a:lnTo>
                        <a:pt x="0" y="708"/>
                      </a:lnTo>
                      <a:lnTo>
                        <a:pt x="3" y="766"/>
                      </a:lnTo>
                      <a:lnTo>
                        <a:pt x="26" y="878"/>
                      </a:lnTo>
                      <a:lnTo>
                        <a:pt x="69" y="983"/>
                      </a:lnTo>
                      <a:lnTo>
                        <a:pt x="132" y="1080"/>
                      </a:lnTo>
                      <a:lnTo>
                        <a:pt x="212" y="1168"/>
                      </a:lnTo>
                      <a:lnTo>
                        <a:pt x="258" y="1208"/>
                      </a:lnTo>
                      <a:lnTo>
                        <a:pt x="308" y="1244"/>
                      </a:lnTo>
                      <a:lnTo>
                        <a:pt x="361" y="1278"/>
                      </a:lnTo>
                      <a:lnTo>
                        <a:pt x="417" y="1309"/>
                      </a:lnTo>
                      <a:lnTo>
                        <a:pt x="477" y="1336"/>
                      </a:lnTo>
                      <a:lnTo>
                        <a:pt x="539" y="1359"/>
                      </a:lnTo>
                      <a:lnTo>
                        <a:pt x="603" y="1379"/>
                      </a:lnTo>
                      <a:lnTo>
                        <a:pt x="670" y="1394"/>
                      </a:lnTo>
                      <a:lnTo>
                        <a:pt x="739" y="1405"/>
                      </a:lnTo>
                      <a:lnTo>
                        <a:pt x="810" y="1412"/>
                      </a:lnTo>
                      <a:lnTo>
                        <a:pt x="882" y="1415"/>
                      </a:lnTo>
                      <a:lnTo>
                        <a:pt x="954" y="1412"/>
                      </a:lnTo>
                      <a:lnTo>
                        <a:pt x="1025" y="1405"/>
                      </a:lnTo>
                      <a:lnTo>
                        <a:pt x="1094" y="1394"/>
                      </a:lnTo>
                      <a:lnTo>
                        <a:pt x="1161" y="1379"/>
                      </a:lnTo>
                      <a:lnTo>
                        <a:pt x="1225" y="1359"/>
                      </a:lnTo>
                      <a:lnTo>
                        <a:pt x="1287" y="1336"/>
                      </a:lnTo>
                      <a:lnTo>
                        <a:pt x="1347" y="1309"/>
                      </a:lnTo>
                      <a:lnTo>
                        <a:pt x="1403" y="1278"/>
                      </a:lnTo>
                      <a:lnTo>
                        <a:pt x="1456" y="1244"/>
                      </a:lnTo>
                      <a:lnTo>
                        <a:pt x="1506" y="1208"/>
                      </a:lnTo>
                      <a:lnTo>
                        <a:pt x="1552" y="1168"/>
                      </a:lnTo>
                      <a:lnTo>
                        <a:pt x="1632" y="1080"/>
                      </a:lnTo>
                      <a:lnTo>
                        <a:pt x="1695" y="983"/>
                      </a:lnTo>
                      <a:lnTo>
                        <a:pt x="1738" y="878"/>
                      </a:lnTo>
                      <a:lnTo>
                        <a:pt x="1761" y="766"/>
                      </a:lnTo>
                      <a:lnTo>
                        <a:pt x="1764" y="708"/>
                      </a:lnTo>
                      <a:lnTo>
                        <a:pt x="1761" y="650"/>
                      </a:lnTo>
                      <a:lnTo>
                        <a:pt x="1738" y="538"/>
                      </a:lnTo>
                      <a:lnTo>
                        <a:pt x="1695" y="432"/>
                      </a:lnTo>
                      <a:lnTo>
                        <a:pt x="1632" y="335"/>
                      </a:lnTo>
                      <a:lnTo>
                        <a:pt x="1552" y="247"/>
                      </a:lnTo>
                      <a:lnTo>
                        <a:pt x="1506" y="207"/>
                      </a:lnTo>
                      <a:lnTo>
                        <a:pt x="1456" y="170"/>
                      </a:lnTo>
                      <a:lnTo>
                        <a:pt x="1403" y="136"/>
                      </a:lnTo>
                      <a:lnTo>
                        <a:pt x="1347" y="106"/>
                      </a:lnTo>
                      <a:lnTo>
                        <a:pt x="1287" y="79"/>
                      </a:lnTo>
                      <a:lnTo>
                        <a:pt x="1225" y="55"/>
                      </a:lnTo>
                      <a:lnTo>
                        <a:pt x="1161" y="36"/>
                      </a:lnTo>
                      <a:lnTo>
                        <a:pt x="1094" y="20"/>
                      </a:lnTo>
                      <a:lnTo>
                        <a:pt x="1025" y="9"/>
                      </a:lnTo>
                      <a:lnTo>
                        <a:pt x="954" y="2"/>
                      </a:lnTo>
                      <a:lnTo>
                        <a:pt x="882" y="0"/>
                      </a:lnTo>
                      <a:close/>
                    </a:path>
                  </a:pathLst>
                </a:cu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endParaRPr lang="id-ID"/>
                </a:p>
              </p:txBody>
            </p:sp>
          </p:grpSp>
        </p:grpSp>
        <p:grpSp>
          <p:nvGrpSpPr>
            <p:cNvPr id="11" name="Group 10"/>
            <p:cNvGrpSpPr>
              <a:grpSpLocks/>
            </p:cNvGrpSpPr>
            <p:nvPr/>
          </p:nvGrpSpPr>
          <p:grpSpPr bwMode="auto">
            <a:xfrm>
              <a:off x="3491833" y="4900304"/>
              <a:ext cx="1974255" cy="1278819"/>
              <a:chOff x="5064" y="-1683"/>
              <a:chExt cx="1844" cy="1424"/>
            </a:xfrm>
          </p:grpSpPr>
          <p:grpSp>
            <p:nvGrpSpPr>
              <p:cNvPr id="110" name="Group 109"/>
              <p:cNvGrpSpPr>
                <a:grpSpLocks/>
              </p:cNvGrpSpPr>
              <p:nvPr/>
            </p:nvGrpSpPr>
            <p:grpSpPr bwMode="auto">
              <a:xfrm>
                <a:off x="5069" y="-1678"/>
                <a:ext cx="1835" cy="1415"/>
                <a:chOff x="5069" y="-1678"/>
                <a:chExt cx="1835" cy="1415"/>
              </a:xfrm>
            </p:grpSpPr>
            <p:sp>
              <p:nvSpPr>
                <p:cNvPr id="113" name="Freeform 112"/>
                <p:cNvSpPr>
                  <a:spLocks/>
                </p:cNvSpPr>
                <p:nvPr/>
              </p:nvSpPr>
              <p:spPr bwMode="auto">
                <a:xfrm>
                  <a:off x="5069" y="-1678"/>
                  <a:ext cx="1835" cy="1415"/>
                </a:xfrm>
                <a:custGeom>
                  <a:avLst/>
                  <a:gdLst>
                    <a:gd name="T0" fmla="+- 0 5910 5069"/>
                    <a:gd name="T1" fmla="*/ T0 w 1835"/>
                    <a:gd name="T2" fmla="+- 0 -1676 -1678"/>
                    <a:gd name="T3" fmla="*/ -1676 h 1415"/>
                    <a:gd name="T4" fmla="+- 0 5765 5069"/>
                    <a:gd name="T5" fmla="*/ T4 w 1835"/>
                    <a:gd name="T6" fmla="+- 0 -1658 -1678"/>
                    <a:gd name="T7" fmla="*/ -1658 h 1415"/>
                    <a:gd name="T8" fmla="+- 0 5629 5069"/>
                    <a:gd name="T9" fmla="*/ T8 w 1835"/>
                    <a:gd name="T10" fmla="+- 0 -1623 -1678"/>
                    <a:gd name="T11" fmla="*/ -1623 h 1415"/>
                    <a:gd name="T12" fmla="+- 0 5503 5069"/>
                    <a:gd name="T13" fmla="*/ T12 w 1835"/>
                    <a:gd name="T14" fmla="+- 0 -1572 -1678"/>
                    <a:gd name="T15" fmla="*/ -1572 h 1415"/>
                    <a:gd name="T16" fmla="+- 0 5389 5069"/>
                    <a:gd name="T17" fmla="*/ T16 w 1835"/>
                    <a:gd name="T18" fmla="+- 0 -1508 -1678"/>
                    <a:gd name="T19" fmla="*/ -1508 h 1415"/>
                    <a:gd name="T20" fmla="+- 0 5289 5069"/>
                    <a:gd name="T21" fmla="*/ T20 w 1835"/>
                    <a:gd name="T22" fmla="+- 0 -1431 -1678"/>
                    <a:gd name="T23" fmla="*/ -1431 h 1415"/>
                    <a:gd name="T24" fmla="+- 0 5171 5069"/>
                    <a:gd name="T25" fmla="*/ T24 w 1835"/>
                    <a:gd name="T26" fmla="+- 0 -1296 -1678"/>
                    <a:gd name="T27" fmla="*/ -1296 h 1415"/>
                    <a:gd name="T28" fmla="+- 0 5081 5069"/>
                    <a:gd name="T29" fmla="*/ T28 w 1835"/>
                    <a:gd name="T30" fmla="+- 0 -1086 -1678"/>
                    <a:gd name="T31" fmla="*/ -1086 h 1415"/>
                    <a:gd name="T32" fmla="+- 0 5072 5069"/>
                    <a:gd name="T33" fmla="*/ T32 w 1835"/>
                    <a:gd name="T34" fmla="+- 0 -913 -1678"/>
                    <a:gd name="T35" fmla="*/ -913 h 1415"/>
                    <a:gd name="T36" fmla="+- 0 5141 5069"/>
                    <a:gd name="T37" fmla="*/ T36 w 1835"/>
                    <a:gd name="T38" fmla="+- 0 -696 -1678"/>
                    <a:gd name="T39" fmla="*/ -696 h 1415"/>
                    <a:gd name="T40" fmla="+- 0 5246 5069"/>
                    <a:gd name="T41" fmla="*/ T40 w 1835"/>
                    <a:gd name="T42" fmla="+- 0 -553 -1678"/>
                    <a:gd name="T43" fmla="*/ -553 h 1415"/>
                    <a:gd name="T44" fmla="+- 0 5337 5069"/>
                    <a:gd name="T45" fmla="*/ T44 w 1835"/>
                    <a:gd name="T46" fmla="+- 0 -471 -1678"/>
                    <a:gd name="T47" fmla="*/ -471 h 1415"/>
                    <a:gd name="T48" fmla="+- 0 5444 5069"/>
                    <a:gd name="T49" fmla="*/ T48 w 1835"/>
                    <a:gd name="T50" fmla="+- 0 -400 -1678"/>
                    <a:gd name="T51" fmla="*/ -400 h 1415"/>
                    <a:gd name="T52" fmla="+- 0 5564 5069"/>
                    <a:gd name="T53" fmla="*/ T52 w 1835"/>
                    <a:gd name="T54" fmla="+- 0 -343 -1678"/>
                    <a:gd name="T55" fmla="*/ -343 h 1415"/>
                    <a:gd name="T56" fmla="+- 0 5696 5069"/>
                    <a:gd name="T57" fmla="*/ T56 w 1835"/>
                    <a:gd name="T58" fmla="+- 0 -300 -1678"/>
                    <a:gd name="T59" fmla="*/ -300 h 1415"/>
                    <a:gd name="T60" fmla="+- 0 5837 5069"/>
                    <a:gd name="T61" fmla="*/ T60 w 1835"/>
                    <a:gd name="T62" fmla="+- 0 -273 -1678"/>
                    <a:gd name="T63" fmla="*/ -273 h 1415"/>
                    <a:gd name="T64" fmla="+- 0 5986 5069"/>
                    <a:gd name="T65" fmla="*/ T64 w 1835"/>
                    <a:gd name="T66" fmla="+- 0 -264 -1678"/>
                    <a:gd name="T67" fmla="*/ -264 h 1415"/>
                    <a:gd name="T68" fmla="+- 0 6135 5069"/>
                    <a:gd name="T69" fmla="*/ T68 w 1835"/>
                    <a:gd name="T70" fmla="+- 0 -273 -1678"/>
                    <a:gd name="T71" fmla="*/ -273 h 1415"/>
                    <a:gd name="T72" fmla="+- 0 6276 5069"/>
                    <a:gd name="T73" fmla="*/ T72 w 1835"/>
                    <a:gd name="T74" fmla="+- 0 -300 -1678"/>
                    <a:gd name="T75" fmla="*/ -300 h 1415"/>
                    <a:gd name="T76" fmla="+- 0 6408 5069"/>
                    <a:gd name="T77" fmla="*/ T76 w 1835"/>
                    <a:gd name="T78" fmla="+- 0 -343 -1678"/>
                    <a:gd name="T79" fmla="*/ -343 h 1415"/>
                    <a:gd name="T80" fmla="+- 0 6528 5069"/>
                    <a:gd name="T81" fmla="*/ T80 w 1835"/>
                    <a:gd name="T82" fmla="+- 0 -400 -1678"/>
                    <a:gd name="T83" fmla="*/ -400 h 1415"/>
                    <a:gd name="T84" fmla="+- 0 6635 5069"/>
                    <a:gd name="T85" fmla="*/ T84 w 1835"/>
                    <a:gd name="T86" fmla="+- 0 -471 -1678"/>
                    <a:gd name="T87" fmla="*/ -471 h 1415"/>
                    <a:gd name="T88" fmla="+- 0 6727 5069"/>
                    <a:gd name="T89" fmla="*/ T88 w 1835"/>
                    <a:gd name="T90" fmla="+- 0 -553 -1678"/>
                    <a:gd name="T91" fmla="*/ -553 h 1415"/>
                    <a:gd name="T92" fmla="+- 0 6832 5069"/>
                    <a:gd name="T93" fmla="*/ T92 w 1835"/>
                    <a:gd name="T94" fmla="+- 0 -696 -1678"/>
                    <a:gd name="T95" fmla="*/ -696 h 1415"/>
                    <a:gd name="T96" fmla="+- 0 6901 5069"/>
                    <a:gd name="T97" fmla="*/ T96 w 1835"/>
                    <a:gd name="T98" fmla="+- 0 -913 -1678"/>
                    <a:gd name="T99" fmla="*/ -913 h 1415"/>
                    <a:gd name="T100" fmla="+- 0 6901 5069"/>
                    <a:gd name="T101" fmla="*/ T100 w 1835"/>
                    <a:gd name="T102" fmla="+- 0 -1029 -1678"/>
                    <a:gd name="T103" fmla="*/ -1029 h 1415"/>
                    <a:gd name="T104" fmla="+- 0 6832 5069"/>
                    <a:gd name="T105" fmla="*/ T104 w 1835"/>
                    <a:gd name="T106" fmla="+- 0 -1246 -1678"/>
                    <a:gd name="T107" fmla="*/ -1246 h 1415"/>
                    <a:gd name="T108" fmla="+- 0 6727 5069"/>
                    <a:gd name="T109" fmla="*/ T108 w 1835"/>
                    <a:gd name="T110" fmla="+- 0 -1389 -1678"/>
                    <a:gd name="T111" fmla="*/ -1389 h 1415"/>
                    <a:gd name="T112" fmla="+- 0 6635 5069"/>
                    <a:gd name="T113" fmla="*/ T112 w 1835"/>
                    <a:gd name="T114" fmla="+- 0 -1471 -1678"/>
                    <a:gd name="T115" fmla="*/ -1471 h 1415"/>
                    <a:gd name="T116" fmla="+- 0 6528 5069"/>
                    <a:gd name="T117" fmla="*/ T116 w 1835"/>
                    <a:gd name="T118" fmla="+- 0 -1542 -1678"/>
                    <a:gd name="T119" fmla="*/ -1542 h 1415"/>
                    <a:gd name="T120" fmla="+- 0 6408 5069"/>
                    <a:gd name="T121" fmla="*/ T120 w 1835"/>
                    <a:gd name="T122" fmla="+- 0 -1599 -1678"/>
                    <a:gd name="T123" fmla="*/ -1599 h 1415"/>
                    <a:gd name="T124" fmla="+- 0 6276 5069"/>
                    <a:gd name="T125" fmla="*/ T124 w 1835"/>
                    <a:gd name="T126" fmla="+- 0 -1642 -1678"/>
                    <a:gd name="T127" fmla="*/ -1642 h 1415"/>
                    <a:gd name="T128" fmla="+- 0 6135 5069"/>
                    <a:gd name="T129" fmla="*/ T128 w 1835"/>
                    <a:gd name="T130" fmla="+- 0 -1669 -1678"/>
                    <a:gd name="T131" fmla="*/ -1669 h 1415"/>
                    <a:gd name="T132" fmla="+- 0 5986 5069"/>
                    <a:gd name="T133" fmla="*/ T132 w 1835"/>
                    <a:gd name="T134" fmla="+- 0 -1678 -1678"/>
                    <a:gd name="T135" fmla="*/ -1678 h 14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835" h="1415">
                      <a:moveTo>
                        <a:pt x="917" y="0"/>
                      </a:moveTo>
                      <a:lnTo>
                        <a:pt x="841" y="2"/>
                      </a:lnTo>
                      <a:lnTo>
                        <a:pt x="768" y="9"/>
                      </a:lnTo>
                      <a:lnTo>
                        <a:pt x="696" y="20"/>
                      </a:lnTo>
                      <a:lnTo>
                        <a:pt x="627" y="36"/>
                      </a:lnTo>
                      <a:lnTo>
                        <a:pt x="560" y="55"/>
                      </a:lnTo>
                      <a:lnTo>
                        <a:pt x="495" y="79"/>
                      </a:lnTo>
                      <a:lnTo>
                        <a:pt x="434" y="106"/>
                      </a:lnTo>
                      <a:lnTo>
                        <a:pt x="375" y="136"/>
                      </a:lnTo>
                      <a:lnTo>
                        <a:pt x="320" y="170"/>
                      </a:lnTo>
                      <a:lnTo>
                        <a:pt x="268" y="207"/>
                      </a:lnTo>
                      <a:lnTo>
                        <a:pt x="220" y="247"/>
                      </a:lnTo>
                      <a:lnTo>
                        <a:pt x="177" y="289"/>
                      </a:lnTo>
                      <a:lnTo>
                        <a:pt x="102" y="382"/>
                      </a:lnTo>
                      <a:lnTo>
                        <a:pt x="47" y="483"/>
                      </a:lnTo>
                      <a:lnTo>
                        <a:pt x="12" y="592"/>
                      </a:lnTo>
                      <a:lnTo>
                        <a:pt x="0" y="706"/>
                      </a:lnTo>
                      <a:lnTo>
                        <a:pt x="3" y="765"/>
                      </a:lnTo>
                      <a:lnTo>
                        <a:pt x="26" y="877"/>
                      </a:lnTo>
                      <a:lnTo>
                        <a:pt x="72" y="982"/>
                      </a:lnTo>
                      <a:lnTo>
                        <a:pt x="137" y="1080"/>
                      </a:lnTo>
                      <a:lnTo>
                        <a:pt x="177" y="1125"/>
                      </a:lnTo>
                      <a:lnTo>
                        <a:pt x="220" y="1167"/>
                      </a:lnTo>
                      <a:lnTo>
                        <a:pt x="268" y="1207"/>
                      </a:lnTo>
                      <a:lnTo>
                        <a:pt x="320" y="1244"/>
                      </a:lnTo>
                      <a:lnTo>
                        <a:pt x="375" y="1278"/>
                      </a:lnTo>
                      <a:lnTo>
                        <a:pt x="434" y="1308"/>
                      </a:lnTo>
                      <a:lnTo>
                        <a:pt x="495" y="1335"/>
                      </a:lnTo>
                      <a:lnTo>
                        <a:pt x="560" y="1359"/>
                      </a:lnTo>
                      <a:lnTo>
                        <a:pt x="627" y="1378"/>
                      </a:lnTo>
                      <a:lnTo>
                        <a:pt x="696" y="1394"/>
                      </a:lnTo>
                      <a:lnTo>
                        <a:pt x="768" y="1405"/>
                      </a:lnTo>
                      <a:lnTo>
                        <a:pt x="841" y="1412"/>
                      </a:lnTo>
                      <a:lnTo>
                        <a:pt x="917" y="1414"/>
                      </a:lnTo>
                      <a:lnTo>
                        <a:pt x="992" y="1412"/>
                      </a:lnTo>
                      <a:lnTo>
                        <a:pt x="1066" y="1405"/>
                      </a:lnTo>
                      <a:lnTo>
                        <a:pt x="1137" y="1394"/>
                      </a:lnTo>
                      <a:lnTo>
                        <a:pt x="1207" y="1378"/>
                      </a:lnTo>
                      <a:lnTo>
                        <a:pt x="1274" y="1359"/>
                      </a:lnTo>
                      <a:lnTo>
                        <a:pt x="1339" y="1335"/>
                      </a:lnTo>
                      <a:lnTo>
                        <a:pt x="1400" y="1308"/>
                      </a:lnTo>
                      <a:lnTo>
                        <a:pt x="1459" y="1278"/>
                      </a:lnTo>
                      <a:lnTo>
                        <a:pt x="1514" y="1244"/>
                      </a:lnTo>
                      <a:lnTo>
                        <a:pt x="1566" y="1207"/>
                      </a:lnTo>
                      <a:lnTo>
                        <a:pt x="1614" y="1167"/>
                      </a:lnTo>
                      <a:lnTo>
                        <a:pt x="1658" y="1125"/>
                      </a:lnTo>
                      <a:lnTo>
                        <a:pt x="1697" y="1080"/>
                      </a:lnTo>
                      <a:lnTo>
                        <a:pt x="1763" y="982"/>
                      </a:lnTo>
                      <a:lnTo>
                        <a:pt x="1808" y="877"/>
                      </a:lnTo>
                      <a:lnTo>
                        <a:pt x="1832" y="765"/>
                      </a:lnTo>
                      <a:lnTo>
                        <a:pt x="1835" y="706"/>
                      </a:lnTo>
                      <a:lnTo>
                        <a:pt x="1832" y="649"/>
                      </a:lnTo>
                      <a:lnTo>
                        <a:pt x="1808" y="537"/>
                      </a:lnTo>
                      <a:lnTo>
                        <a:pt x="1763" y="432"/>
                      </a:lnTo>
                      <a:lnTo>
                        <a:pt x="1697" y="334"/>
                      </a:lnTo>
                      <a:lnTo>
                        <a:pt x="1658" y="289"/>
                      </a:lnTo>
                      <a:lnTo>
                        <a:pt x="1614" y="247"/>
                      </a:lnTo>
                      <a:lnTo>
                        <a:pt x="1566" y="207"/>
                      </a:lnTo>
                      <a:lnTo>
                        <a:pt x="1514" y="170"/>
                      </a:lnTo>
                      <a:lnTo>
                        <a:pt x="1459" y="136"/>
                      </a:lnTo>
                      <a:lnTo>
                        <a:pt x="1400" y="106"/>
                      </a:lnTo>
                      <a:lnTo>
                        <a:pt x="1339" y="79"/>
                      </a:lnTo>
                      <a:lnTo>
                        <a:pt x="1274" y="55"/>
                      </a:lnTo>
                      <a:lnTo>
                        <a:pt x="1207" y="36"/>
                      </a:lnTo>
                      <a:lnTo>
                        <a:pt x="1137" y="20"/>
                      </a:lnTo>
                      <a:lnTo>
                        <a:pt x="1066" y="9"/>
                      </a:lnTo>
                      <a:lnTo>
                        <a:pt x="992" y="2"/>
                      </a:lnTo>
                      <a:lnTo>
                        <a:pt x="917" y="0"/>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nvGrpSpPr>
              <p:cNvPr id="111" name="Group 110"/>
              <p:cNvGrpSpPr>
                <a:grpSpLocks/>
              </p:cNvGrpSpPr>
              <p:nvPr/>
            </p:nvGrpSpPr>
            <p:grpSpPr bwMode="auto">
              <a:xfrm>
                <a:off x="5069" y="-1678"/>
                <a:ext cx="1835" cy="1415"/>
                <a:chOff x="5069" y="-1678"/>
                <a:chExt cx="1835" cy="1415"/>
              </a:xfrm>
            </p:grpSpPr>
            <p:sp>
              <p:nvSpPr>
                <p:cNvPr id="112" name="Freeform 111"/>
                <p:cNvSpPr>
                  <a:spLocks/>
                </p:cNvSpPr>
                <p:nvPr/>
              </p:nvSpPr>
              <p:spPr bwMode="auto">
                <a:xfrm>
                  <a:off x="5069" y="-1678"/>
                  <a:ext cx="1835" cy="1415"/>
                </a:xfrm>
                <a:custGeom>
                  <a:avLst/>
                  <a:gdLst>
                    <a:gd name="T0" fmla="+- 0 5910 5069"/>
                    <a:gd name="T1" fmla="*/ T0 w 1835"/>
                    <a:gd name="T2" fmla="+- 0 -1676 -1678"/>
                    <a:gd name="T3" fmla="*/ -1676 h 1415"/>
                    <a:gd name="T4" fmla="+- 0 5765 5069"/>
                    <a:gd name="T5" fmla="*/ T4 w 1835"/>
                    <a:gd name="T6" fmla="+- 0 -1658 -1678"/>
                    <a:gd name="T7" fmla="*/ -1658 h 1415"/>
                    <a:gd name="T8" fmla="+- 0 5629 5069"/>
                    <a:gd name="T9" fmla="*/ T8 w 1835"/>
                    <a:gd name="T10" fmla="+- 0 -1623 -1678"/>
                    <a:gd name="T11" fmla="*/ -1623 h 1415"/>
                    <a:gd name="T12" fmla="+- 0 5503 5069"/>
                    <a:gd name="T13" fmla="*/ T12 w 1835"/>
                    <a:gd name="T14" fmla="+- 0 -1572 -1678"/>
                    <a:gd name="T15" fmla="*/ -1572 h 1415"/>
                    <a:gd name="T16" fmla="+- 0 5389 5069"/>
                    <a:gd name="T17" fmla="*/ T16 w 1835"/>
                    <a:gd name="T18" fmla="+- 0 -1508 -1678"/>
                    <a:gd name="T19" fmla="*/ -1508 h 1415"/>
                    <a:gd name="T20" fmla="+- 0 5289 5069"/>
                    <a:gd name="T21" fmla="*/ T20 w 1835"/>
                    <a:gd name="T22" fmla="+- 0 -1431 -1678"/>
                    <a:gd name="T23" fmla="*/ -1431 h 1415"/>
                    <a:gd name="T24" fmla="+- 0 5171 5069"/>
                    <a:gd name="T25" fmla="*/ T24 w 1835"/>
                    <a:gd name="T26" fmla="+- 0 -1296 -1678"/>
                    <a:gd name="T27" fmla="*/ -1296 h 1415"/>
                    <a:gd name="T28" fmla="+- 0 5081 5069"/>
                    <a:gd name="T29" fmla="*/ T28 w 1835"/>
                    <a:gd name="T30" fmla="+- 0 -1086 -1678"/>
                    <a:gd name="T31" fmla="*/ -1086 h 1415"/>
                    <a:gd name="T32" fmla="+- 0 5072 5069"/>
                    <a:gd name="T33" fmla="*/ T32 w 1835"/>
                    <a:gd name="T34" fmla="+- 0 -913 -1678"/>
                    <a:gd name="T35" fmla="*/ -913 h 1415"/>
                    <a:gd name="T36" fmla="+- 0 5141 5069"/>
                    <a:gd name="T37" fmla="*/ T36 w 1835"/>
                    <a:gd name="T38" fmla="+- 0 -696 -1678"/>
                    <a:gd name="T39" fmla="*/ -696 h 1415"/>
                    <a:gd name="T40" fmla="+- 0 5246 5069"/>
                    <a:gd name="T41" fmla="*/ T40 w 1835"/>
                    <a:gd name="T42" fmla="+- 0 -553 -1678"/>
                    <a:gd name="T43" fmla="*/ -553 h 1415"/>
                    <a:gd name="T44" fmla="+- 0 5337 5069"/>
                    <a:gd name="T45" fmla="*/ T44 w 1835"/>
                    <a:gd name="T46" fmla="+- 0 -471 -1678"/>
                    <a:gd name="T47" fmla="*/ -471 h 1415"/>
                    <a:gd name="T48" fmla="+- 0 5444 5069"/>
                    <a:gd name="T49" fmla="*/ T48 w 1835"/>
                    <a:gd name="T50" fmla="+- 0 -400 -1678"/>
                    <a:gd name="T51" fmla="*/ -400 h 1415"/>
                    <a:gd name="T52" fmla="+- 0 5564 5069"/>
                    <a:gd name="T53" fmla="*/ T52 w 1835"/>
                    <a:gd name="T54" fmla="+- 0 -343 -1678"/>
                    <a:gd name="T55" fmla="*/ -343 h 1415"/>
                    <a:gd name="T56" fmla="+- 0 5696 5069"/>
                    <a:gd name="T57" fmla="*/ T56 w 1835"/>
                    <a:gd name="T58" fmla="+- 0 -300 -1678"/>
                    <a:gd name="T59" fmla="*/ -300 h 1415"/>
                    <a:gd name="T60" fmla="+- 0 5837 5069"/>
                    <a:gd name="T61" fmla="*/ T60 w 1835"/>
                    <a:gd name="T62" fmla="+- 0 -273 -1678"/>
                    <a:gd name="T63" fmla="*/ -273 h 1415"/>
                    <a:gd name="T64" fmla="+- 0 5986 5069"/>
                    <a:gd name="T65" fmla="*/ T64 w 1835"/>
                    <a:gd name="T66" fmla="+- 0 -264 -1678"/>
                    <a:gd name="T67" fmla="*/ -264 h 1415"/>
                    <a:gd name="T68" fmla="+- 0 6135 5069"/>
                    <a:gd name="T69" fmla="*/ T68 w 1835"/>
                    <a:gd name="T70" fmla="+- 0 -273 -1678"/>
                    <a:gd name="T71" fmla="*/ -273 h 1415"/>
                    <a:gd name="T72" fmla="+- 0 6276 5069"/>
                    <a:gd name="T73" fmla="*/ T72 w 1835"/>
                    <a:gd name="T74" fmla="+- 0 -300 -1678"/>
                    <a:gd name="T75" fmla="*/ -300 h 1415"/>
                    <a:gd name="T76" fmla="+- 0 6408 5069"/>
                    <a:gd name="T77" fmla="*/ T76 w 1835"/>
                    <a:gd name="T78" fmla="+- 0 -343 -1678"/>
                    <a:gd name="T79" fmla="*/ -343 h 1415"/>
                    <a:gd name="T80" fmla="+- 0 6528 5069"/>
                    <a:gd name="T81" fmla="*/ T80 w 1835"/>
                    <a:gd name="T82" fmla="+- 0 -400 -1678"/>
                    <a:gd name="T83" fmla="*/ -400 h 1415"/>
                    <a:gd name="T84" fmla="+- 0 6635 5069"/>
                    <a:gd name="T85" fmla="*/ T84 w 1835"/>
                    <a:gd name="T86" fmla="+- 0 -471 -1678"/>
                    <a:gd name="T87" fmla="*/ -471 h 1415"/>
                    <a:gd name="T88" fmla="+- 0 6727 5069"/>
                    <a:gd name="T89" fmla="*/ T88 w 1835"/>
                    <a:gd name="T90" fmla="+- 0 -553 -1678"/>
                    <a:gd name="T91" fmla="*/ -553 h 1415"/>
                    <a:gd name="T92" fmla="+- 0 6832 5069"/>
                    <a:gd name="T93" fmla="*/ T92 w 1835"/>
                    <a:gd name="T94" fmla="+- 0 -696 -1678"/>
                    <a:gd name="T95" fmla="*/ -696 h 1415"/>
                    <a:gd name="T96" fmla="+- 0 6901 5069"/>
                    <a:gd name="T97" fmla="*/ T96 w 1835"/>
                    <a:gd name="T98" fmla="+- 0 -913 -1678"/>
                    <a:gd name="T99" fmla="*/ -913 h 1415"/>
                    <a:gd name="T100" fmla="+- 0 6901 5069"/>
                    <a:gd name="T101" fmla="*/ T100 w 1835"/>
                    <a:gd name="T102" fmla="+- 0 -1029 -1678"/>
                    <a:gd name="T103" fmla="*/ -1029 h 1415"/>
                    <a:gd name="T104" fmla="+- 0 6832 5069"/>
                    <a:gd name="T105" fmla="*/ T104 w 1835"/>
                    <a:gd name="T106" fmla="+- 0 -1246 -1678"/>
                    <a:gd name="T107" fmla="*/ -1246 h 1415"/>
                    <a:gd name="T108" fmla="+- 0 6727 5069"/>
                    <a:gd name="T109" fmla="*/ T108 w 1835"/>
                    <a:gd name="T110" fmla="+- 0 -1389 -1678"/>
                    <a:gd name="T111" fmla="*/ -1389 h 1415"/>
                    <a:gd name="T112" fmla="+- 0 6635 5069"/>
                    <a:gd name="T113" fmla="*/ T112 w 1835"/>
                    <a:gd name="T114" fmla="+- 0 -1471 -1678"/>
                    <a:gd name="T115" fmla="*/ -1471 h 1415"/>
                    <a:gd name="T116" fmla="+- 0 6528 5069"/>
                    <a:gd name="T117" fmla="*/ T116 w 1835"/>
                    <a:gd name="T118" fmla="+- 0 -1542 -1678"/>
                    <a:gd name="T119" fmla="*/ -1542 h 1415"/>
                    <a:gd name="T120" fmla="+- 0 6408 5069"/>
                    <a:gd name="T121" fmla="*/ T120 w 1835"/>
                    <a:gd name="T122" fmla="+- 0 -1599 -1678"/>
                    <a:gd name="T123" fmla="*/ -1599 h 1415"/>
                    <a:gd name="T124" fmla="+- 0 6276 5069"/>
                    <a:gd name="T125" fmla="*/ T124 w 1835"/>
                    <a:gd name="T126" fmla="+- 0 -1642 -1678"/>
                    <a:gd name="T127" fmla="*/ -1642 h 1415"/>
                    <a:gd name="T128" fmla="+- 0 6135 5069"/>
                    <a:gd name="T129" fmla="*/ T128 w 1835"/>
                    <a:gd name="T130" fmla="+- 0 -1669 -1678"/>
                    <a:gd name="T131" fmla="*/ -1669 h 1415"/>
                    <a:gd name="T132" fmla="+- 0 5986 5069"/>
                    <a:gd name="T133" fmla="*/ T132 w 1835"/>
                    <a:gd name="T134" fmla="+- 0 -1678 -1678"/>
                    <a:gd name="T135" fmla="*/ -1678 h 14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835" h="1415">
                      <a:moveTo>
                        <a:pt x="917" y="0"/>
                      </a:moveTo>
                      <a:lnTo>
                        <a:pt x="841" y="2"/>
                      </a:lnTo>
                      <a:lnTo>
                        <a:pt x="768" y="9"/>
                      </a:lnTo>
                      <a:lnTo>
                        <a:pt x="696" y="20"/>
                      </a:lnTo>
                      <a:lnTo>
                        <a:pt x="627" y="36"/>
                      </a:lnTo>
                      <a:lnTo>
                        <a:pt x="560" y="55"/>
                      </a:lnTo>
                      <a:lnTo>
                        <a:pt x="495" y="79"/>
                      </a:lnTo>
                      <a:lnTo>
                        <a:pt x="434" y="106"/>
                      </a:lnTo>
                      <a:lnTo>
                        <a:pt x="375" y="136"/>
                      </a:lnTo>
                      <a:lnTo>
                        <a:pt x="320" y="170"/>
                      </a:lnTo>
                      <a:lnTo>
                        <a:pt x="268" y="207"/>
                      </a:lnTo>
                      <a:lnTo>
                        <a:pt x="220" y="247"/>
                      </a:lnTo>
                      <a:lnTo>
                        <a:pt x="177" y="289"/>
                      </a:lnTo>
                      <a:lnTo>
                        <a:pt x="102" y="382"/>
                      </a:lnTo>
                      <a:lnTo>
                        <a:pt x="47" y="483"/>
                      </a:lnTo>
                      <a:lnTo>
                        <a:pt x="12" y="592"/>
                      </a:lnTo>
                      <a:lnTo>
                        <a:pt x="0" y="706"/>
                      </a:lnTo>
                      <a:lnTo>
                        <a:pt x="3" y="765"/>
                      </a:lnTo>
                      <a:lnTo>
                        <a:pt x="26" y="877"/>
                      </a:lnTo>
                      <a:lnTo>
                        <a:pt x="72" y="982"/>
                      </a:lnTo>
                      <a:lnTo>
                        <a:pt x="137" y="1080"/>
                      </a:lnTo>
                      <a:lnTo>
                        <a:pt x="177" y="1125"/>
                      </a:lnTo>
                      <a:lnTo>
                        <a:pt x="220" y="1167"/>
                      </a:lnTo>
                      <a:lnTo>
                        <a:pt x="268" y="1207"/>
                      </a:lnTo>
                      <a:lnTo>
                        <a:pt x="320" y="1244"/>
                      </a:lnTo>
                      <a:lnTo>
                        <a:pt x="375" y="1278"/>
                      </a:lnTo>
                      <a:lnTo>
                        <a:pt x="434" y="1308"/>
                      </a:lnTo>
                      <a:lnTo>
                        <a:pt x="495" y="1335"/>
                      </a:lnTo>
                      <a:lnTo>
                        <a:pt x="560" y="1359"/>
                      </a:lnTo>
                      <a:lnTo>
                        <a:pt x="627" y="1378"/>
                      </a:lnTo>
                      <a:lnTo>
                        <a:pt x="696" y="1394"/>
                      </a:lnTo>
                      <a:lnTo>
                        <a:pt x="768" y="1405"/>
                      </a:lnTo>
                      <a:lnTo>
                        <a:pt x="841" y="1412"/>
                      </a:lnTo>
                      <a:lnTo>
                        <a:pt x="917" y="1414"/>
                      </a:lnTo>
                      <a:lnTo>
                        <a:pt x="992" y="1412"/>
                      </a:lnTo>
                      <a:lnTo>
                        <a:pt x="1066" y="1405"/>
                      </a:lnTo>
                      <a:lnTo>
                        <a:pt x="1137" y="1394"/>
                      </a:lnTo>
                      <a:lnTo>
                        <a:pt x="1207" y="1378"/>
                      </a:lnTo>
                      <a:lnTo>
                        <a:pt x="1274" y="1359"/>
                      </a:lnTo>
                      <a:lnTo>
                        <a:pt x="1339" y="1335"/>
                      </a:lnTo>
                      <a:lnTo>
                        <a:pt x="1400" y="1308"/>
                      </a:lnTo>
                      <a:lnTo>
                        <a:pt x="1459" y="1278"/>
                      </a:lnTo>
                      <a:lnTo>
                        <a:pt x="1514" y="1244"/>
                      </a:lnTo>
                      <a:lnTo>
                        <a:pt x="1566" y="1207"/>
                      </a:lnTo>
                      <a:lnTo>
                        <a:pt x="1614" y="1167"/>
                      </a:lnTo>
                      <a:lnTo>
                        <a:pt x="1658" y="1125"/>
                      </a:lnTo>
                      <a:lnTo>
                        <a:pt x="1697" y="1080"/>
                      </a:lnTo>
                      <a:lnTo>
                        <a:pt x="1763" y="982"/>
                      </a:lnTo>
                      <a:lnTo>
                        <a:pt x="1808" y="877"/>
                      </a:lnTo>
                      <a:lnTo>
                        <a:pt x="1832" y="765"/>
                      </a:lnTo>
                      <a:lnTo>
                        <a:pt x="1835" y="706"/>
                      </a:lnTo>
                      <a:lnTo>
                        <a:pt x="1832" y="649"/>
                      </a:lnTo>
                      <a:lnTo>
                        <a:pt x="1808" y="537"/>
                      </a:lnTo>
                      <a:lnTo>
                        <a:pt x="1763" y="432"/>
                      </a:lnTo>
                      <a:lnTo>
                        <a:pt x="1697" y="334"/>
                      </a:lnTo>
                      <a:lnTo>
                        <a:pt x="1658" y="289"/>
                      </a:lnTo>
                      <a:lnTo>
                        <a:pt x="1614" y="247"/>
                      </a:lnTo>
                      <a:lnTo>
                        <a:pt x="1566" y="207"/>
                      </a:lnTo>
                      <a:lnTo>
                        <a:pt x="1514" y="170"/>
                      </a:lnTo>
                      <a:lnTo>
                        <a:pt x="1459" y="136"/>
                      </a:lnTo>
                      <a:lnTo>
                        <a:pt x="1400" y="106"/>
                      </a:lnTo>
                      <a:lnTo>
                        <a:pt x="1339" y="79"/>
                      </a:lnTo>
                      <a:lnTo>
                        <a:pt x="1274" y="55"/>
                      </a:lnTo>
                      <a:lnTo>
                        <a:pt x="1207" y="36"/>
                      </a:lnTo>
                      <a:lnTo>
                        <a:pt x="1137" y="20"/>
                      </a:lnTo>
                      <a:lnTo>
                        <a:pt x="1066" y="9"/>
                      </a:lnTo>
                      <a:lnTo>
                        <a:pt x="992" y="2"/>
                      </a:lnTo>
                      <a:lnTo>
                        <a:pt x="917" y="0"/>
                      </a:lnTo>
                      <a:close/>
                    </a:path>
                  </a:pathLst>
                </a:cu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endParaRPr lang="id-ID"/>
                </a:p>
              </p:txBody>
            </p:sp>
          </p:grpSp>
        </p:grpSp>
        <p:grpSp>
          <p:nvGrpSpPr>
            <p:cNvPr id="12" name="Group 11"/>
            <p:cNvGrpSpPr>
              <a:grpSpLocks/>
            </p:cNvGrpSpPr>
            <p:nvPr/>
          </p:nvGrpSpPr>
          <p:grpSpPr bwMode="auto">
            <a:xfrm>
              <a:off x="895538" y="4836543"/>
              <a:ext cx="2055623" cy="1278819"/>
              <a:chOff x="2639" y="-1754"/>
              <a:chExt cx="1920" cy="1424"/>
            </a:xfrm>
          </p:grpSpPr>
          <p:grpSp>
            <p:nvGrpSpPr>
              <p:cNvPr id="106" name="Group 105"/>
              <p:cNvGrpSpPr>
                <a:grpSpLocks/>
              </p:cNvGrpSpPr>
              <p:nvPr/>
            </p:nvGrpSpPr>
            <p:grpSpPr bwMode="auto">
              <a:xfrm>
                <a:off x="2644" y="-1749"/>
                <a:ext cx="1910" cy="1415"/>
                <a:chOff x="2644" y="-1749"/>
                <a:chExt cx="1910" cy="1415"/>
              </a:xfrm>
            </p:grpSpPr>
            <p:sp>
              <p:nvSpPr>
                <p:cNvPr id="109" name="Freeform 108"/>
                <p:cNvSpPr>
                  <a:spLocks/>
                </p:cNvSpPr>
                <p:nvPr/>
              </p:nvSpPr>
              <p:spPr bwMode="auto">
                <a:xfrm>
                  <a:off x="2644" y="-1749"/>
                  <a:ext cx="1910" cy="1415"/>
                </a:xfrm>
                <a:custGeom>
                  <a:avLst/>
                  <a:gdLst>
                    <a:gd name="T0" fmla="+- 0 3521 2644"/>
                    <a:gd name="T1" fmla="*/ T0 w 1910"/>
                    <a:gd name="T2" fmla="+- 0 -1747 -1749"/>
                    <a:gd name="T3" fmla="*/ -1747 h 1415"/>
                    <a:gd name="T4" fmla="+- 0 3369 2644"/>
                    <a:gd name="T5" fmla="*/ T4 w 1910"/>
                    <a:gd name="T6" fmla="+- 0 -1729 -1749"/>
                    <a:gd name="T7" fmla="*/ -1729 h 1415"/>
                    <a:gd name="T8" fmla="+- 0 3227 2644"/>
                    <a:gd name="T9" fmla="*/ T8 w 1910"/>
                    <a:gd name="T10" fmla="+- 0 -1694 -1749"/>
                    <a:gd name="T11" fmla="*/ -1694 h 1415"/>
                    <a:gd name="T12" fmla="+- 0 3096 2644"/>
                    <a:gd name="T13" fmla="*/ T12 w 1910"/>
                    <a:gd name="T14" fmla="+- 0 -1643 -1749"/>
                    <a:gd name="T15" fmla="*/ -1643 h 1415"/>
                    <a:gd name="T16" fmla="+- 0 2977 2644"/>
                    <a:gd name="T17" fmla="*/ T16 w 1910"/>
                    <a:gd name="T18" fmla="+- 0 -1579 -1749"/>
                    <a:gd name="T19" fmla="*/ -1579 h 1415"/>
                    <a:gd name="T20" fmla="+- 0 2874 2644"/>
                    <a:gd name="T21" fmla="*/ T20 w 1910"/>
                    <a:gd name="T22" fmla="+- 0 -1502 -1749"/>
                    <a:gd name="T23" fmla="*/ -1502 h 1415"/>
                    <a:gd name="T24" fmla="+- 0 2787 2644"/>
                    <a:gd name="T25" fmla="*/ T24 w 1910"/>
                    <a:gd name="T26" fmla="+- 0 -1414 -1749"/>
                    <a:gd name="T27" fmla="*/ -1414 h 1415"/>
                    <a:gd name="T28" fmla="+- 0 2671 2644"/>
                    <a:gd name="T29" fmla="*/ T28 w 1910"/>
                    <a:gd name="T30" fmla="+- 0 -1211 -1749"/>
                    <a:gd name="T31" fmla="*/ -1211 h 1415"/>
                    <a:gd name="T32" fmla="+- 0 2644 2644"/>
                    <a:gd name="T33" fmla="*/ T32 w 1910"/>
                    <a:gd name="T34" fmla="+- 0 -1041 -1749"/>
                    <a:gd name="T35" fmla="*/ -1041 h 1415"/>
                    <a:gd name="T36" fmla="+- 0 2671 2644"/>
                    <a:gd name="T37" fmla="*/ T36 w 1910"/>
                    <a:gd name="T38" fmla="+- 0 -871 -1749"/>
                    <a:gd name="T39" fmla="*/ -871 h 1415"/>
                    <a:gd name="T40" fmla="+- 0 2787 2644"/>
                    <a:gd name="T41" fmla="*/ T40 w 1910"/>
                    <a:gd name="T42" fmla="+- 0 -669 -1749"/>
                    <a:gd name="T43" fmla="*/ -669 h 1415"/>
                    <a:gd name="T44" fmla="+- 0 2874 2644"/>
                    <a:gd name="T45" fmla="*/ T44 w 1910"/>
                    <a:gd name="T46" fmla="+- 0 -581 -1749"/>
                    <a:gd name="T47" fmla="*/ -581 h 1415"/>
                    <a:gd name="T48" fmla="+- 0 2977 2644"/>
                    <a:gd name="T49" fmla="*/ T48 w 1910"/>
                    <a:gd name="T50" fmla="+- 0 -505 -1749"/>
                    <a:gd name="T51" fmla="*/ -505 h 1415"/>
                    <a:gd name="T52" fmla="+- 0 3096 2644"/>
                    <a:gd name="T53" fmla="*/ T52 w 1910"/>
                    <a:gd name="T54" fmla="+- 0 -440 -1749"/>
                    <a:gd name="T55" fmla="*/ -440 h 1415"/>
                    <a:gd name="T56" fmla="+- 0 3227 2644"/>
                    <a:gd name="T57" fmla="*/ T56 w 1910"/>
                    <a:gd name="T58" fmla="+- 0 -390 -1749"/>
                    <a:gd name="T59" fmla="*/ -390 h 1415"/>
                    <a:gd name="T60" fmla="+- 0 3369 2644"/>
                    <a:gd name="T61" fmla="*/ T60 w 1910"/>
                    <a:gd name="T62" fmla="+- 0 -355 -1749"/>
                    <a:gd name="T63" fmla="*/ -355 h 1415"/>
                    <a:gd name="T64" fmla="+- 0 3521 2644"/>
                    <a:gd name="T65" fmla="*/ T64 w 1910"/>
                    <a:gd name="T66" fmla="+- 0 -337 -1749"/>
                    <a:gd name="T67" fmla="*/ -337 h 1415"/>
                    <a:gd name="T68" fmla="+- 0 3677 2644"/>
                    <a:gd name="T69" fmla="*/ T68 w 1910"/>
                    <a:gd name="T70" fmla="+- 0 -337 -1749"/>
                    <a:gd name="T71" fmla="*/ -337 h 1415"/>
                    <a:gd name="T72" fmla="+- 0 3828 2644"/>
                    <a:gd name="T73" fmla="*/ T72 w 1910"/>
                    <a:gd name="T74" fmla="+- 0 -355 -1749"/>
                    <a:gd name="T75" fmla="*/ -355 h 1415"/>
                    <a:gd name="T76" fmla="+- 0 3971 2644"/>
                    <a:gd name="T77" fmla="*/ T76 w 1910"/>
                    <a:gd name="T78" fmla="+- 0 -390 -1749"/>
                    <a:gd name="T79" fmla="*/ -390 h 1415"/>
                    <a:gd name="T80" fmla="+- 0 4102 2644"/>
                    <a:gd name="T81" fmla="*/ T80 w 1910"/>
                    <a:gd name="T82" fmla="+- 0 -440 -1749"/>
                    <a:gd name="T83" fmla="*/ -440 h 1415"/>
                    <a:gd name="T84" fmla="+- 0 4221 2644"/>
                    <a:gd name="T85" fmla="*/ T84 w 1910"/>
                    <a:gd name="T86" fmla="+- 0 -505 -1749"/>
                    <a:gd name="T87" fmla="*/ -505 h 1415"/>
                    <a:gd name="T88" fmla="+- 0 4324 2644"/>
                    <a:gd name="T89" fmla="*/ T88 w 1910"/>
                    <a:gd name="T90" fmla="+- 0 -581 -1749"/>
                    <a:gd name="T91" fmla="*/ -581 h 1415"/>
                    <a:gd name="T92" fmla="+- 0 4411 2644"/>
                    <a:gd name="T93" fmla="*/ T92 w 1910"/>
                    <a:gd name="T94" fmla="+- 0 -669 -1749"/>
                    <a:gd name="T95" fmla="*/ -669 h 1415"/>
                    <a:gd name="T96" fmla="+- 0 4526 2644"/>
                    <a:gd name="T97" fmla="*/ T96 w 1910"/>
                    <a:gd name="T98" fmla="+- 0 -871 -1749"/>
                    <a:gd name="T99" fmla="*/ -871 h 1415"/>
                    <a:gd name="T100" fmla="+- 0 4554 2644"/>
                    <a:gd name="T101" fmla="*/ T100 w 1910"/>
                    <a:gd name="T102" fmla="+- 0 -1041 -1749"/>
                    <a:gd name="T103" fmla="*/ -1041 h 1415"/>
                    <a:gd name="T104" fmla="+- 0 4526 2644"/>
                    <a:gd name="T105" fmla="*/ T104 w 1910"/>
                    <a:gd name="T106" fmla="+- 0 -1211 -1749"/>
                    <a:gd name="T107" fmla="*/ -1211 h 1415"/>
                    <a:gd name="T108" fmla="+- 0 4411 2644"/>
                    <a:gd name="T109" fmla="*/ T108 w 1910"/>
                    <a:gd name="T110" fmla="+- 0 -1414 -1749"/>
                    <a:gd name="T111" fmla="*/ -1414 h 1415"/>
                    <a:gd name="T112" fmla="+- 0 4324 2644"/>
                    <a:gd name="T113" fmla="*/ T112 w 1910"/>
                    <a:gd name="T114" fmla="+- 0 -1502 -1749"/>
                    <a:gd name="T115" fmla="*/ -1502 h 1415"/>
                    <a:gd name="T116" fmla="+- 0 4221 2644"/>
                    <a:gd name="T117" fmla="*/ T116 w 1910"/>
                    <a:gd name="T118" fmla="+- 0 -1579 -1749"/>
                    <a:gd name="T119" fmla="*/ -1579 h 1415"/>
                    <a:gd name="T120" fmla="+- 0 4102 2644"/>
                    <a:gd name="T121" fmla="*/ T120 w 1910"/>
                    <a:gd name="T122" fmla="+- 0 -1643 -1749"/>
                    <a:gd name="T123" fmla="*/ -1643 h 1415"/>
                    <a:gd name="T124" fmla="+- 0 3971 2644"/>
                    <a:gd name="T125" fmla="*/ T124 w 1910"/>
                    <a:gd name="T126" fmla="+- 0 -1694 -1749"/>
                    <a:gd name="T127" fmla="*/ -1694 h 1415"/>
                    <a:gd name="T128" fmla="+- 0 3828 2644"/>
                    <a:gd name="T129" fmla="*/ T128 w 1910"/>
                    <a:gd name="T130" fmla="+- 0 -1729 -1749"/>
                    <a:gd name="T131" fmla="*/ -1729 h 1415"/>
                    <a:gd name="T132" fmla="+- 0 3677 2644"/>
                    <a:gd name="T133" fmla="*/ T132 w 1910"/>
                    <a:gd name="T134" fmla="+- 0 -1747 -1749"/>
                    <a:gd name="T135" fmla="*/ -1747 h 14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910" h="1415">
                      <a:moveTo>
                        <a:pt x="955" y="0"/>
                      </a:moveTo>
                      <a:lnTo>
                        <a:pt x="877" y="2"/>
                      </a:lnTo>
                      <a:lnTo>
                        <a:pt x="800" y="9"/>
                      </a:lnTo>
                      <a:lnTo>
                        <a:pt x="725" y="20"/>
                      </a:lnTo>
                      <a:lnTo>
                        <a:pt x="653" y="36"/>
                      </a:lnTo>
                      <a:lnTo>
                        <a:pt x="583" y="55"/>
                      </a:lnTo>
                      <a:lnTo>
                        <a:pt x="516" y="79"/>
                      </a:lnTo>
                      <a:lnTo>
                        <a:pt x="452" y="106"/>
                      </a:lnTo>
                      <a:lnTo>
                        <a:pt x="391" y="136"/>
                      </a:lnTo>
                      <a:lnTo>
                        <a:pt x="333" y="170"/>
                      </a:lnTo>
                      <a:lnTo>
                        <a:pt x="280" y="207"/>
                      </a:lnTo>
                      <a:lnTo>
                        <a:pt x="230" y="247"/>
                      </a:lnTo>
                      <a:lnTo>
                        <a:pt x="184" y="290"/>
                      </a:lnTo>
                      <a:lnTo>
                        <a:pt x="143" y="335"/>
                      </a:lnTo>
                      <a:lnTo>
                        <a:pt x="75" y="432"/>
                      </a:lnTo>
                      <a:lnTo>
                        <a:pt x="27" y="538"/>
                      </a:lnTo>
                      <a:lnTo>
                        <a:pt x="3" y="650"/>
                      </a:lnTo>
                      <a:lnTo>
                        <a:pt x="0" y="708"/>
                      </a:lnTo>
                      <a:lnTo>
                        <a:pt x="3" y="766"/>
                      </a:lnTo>
                      <a:lnTo>
                        <a:pt x="27" y="878"/>
                      </a:lnTo>
                      <a:lnTo>
                        <a:pt x="75" y="983"/>
                      </a:lnTo>
                      <a:lnTo>
                        <a:pt x="143" y="1080"/>
                      </a:lnTo>
                      <a:lnTo>
                        <a:pt x="184" y="1125"/>
                      </a:lnTo>
                      <a:lnTo>
                        <a:pt x="230" y="1168"/>
                      </a:lnTo>
                      <a:lnTo>
                        <a:pt x="280" y="1208"/>
                      </a:lnTo>
                      <a:lnTo>
                        <a:pt x="333" y="1244"/>
                      </a:lnTo>
                      <a:lnTo>
                        <a:pt x="391" y="1278"/>
                      </a:lnTo>
                      <a:lnTo>
                        <a:pt x="452" y="1309"/>
                      </a:lnTo>
                      <a:lnTo>
                        <a:pt x="516" y="1336"/>
                      </a:lnTo>
                      <a:lnTo>
                        <a:pt x="583" y="1359"/>
                      </a:lnTo>
                      <a:lnTo>
                        <a:pt x="653" y="1379"/>
                      </a:lnTo>
                      <a:lnTo>
                        <a:pt x="725" y="1394"/>
                      </a:lnTo>
                      <a:lnTo>
                        <a:pt x="800" y="1405"/>
                      </a:lnTo>
                      <a:lnTo>
                        <a:pt x="877" y="1412"/>
                      </a:lnTo>
                      <a:lnTo>
                        <a:pt x="955" y="1415"/>
                      </a:lnTo>
                      <a:lnTo>
                        <a:pt x="1033" y="1412"/>
                      </a:lnTo>
                      <a:lnTo>
                        <a:pt x="1110" y="1405"/>
                      </a:lnTo>
                      <a:lnTo>
                        <a:pt x="1184" y="1394"/>
                      </a:lnTo>
                      <a:lnTo>
                        <a:pt x="1257" y="1379"/>
                      </a:lnTo>
                      <a:lnTo>
                        <a:pt x="1327" y="1359"/>
                      </a:lnTo>
                      <a:lnTo>
                        <a:pt x="1394" y="1336"/>
                      </a:lnTo>
                      <a:lnTo>
                        <a:pt x="1458" y="1309"/>
                      </a:lnTo>
                      <a:lnTo>
                        <a:pt x="1519" y="1278"/>
                      </a:lnTo>
                      <a:lnTo>
                        <a:pt x="1577" y="1244"/>
                      </a:lnTo>
                      <a:lnTo>
                        <a:pt x="1630" y="1208"/>
                      </a:lnTo>
                      <a:lnTo>
                        <a:pt x="1680" y="1168"/>
                      </a:lnTo>
                      <a:lnTo>
                        <a:pt x="1726" y="1125"/>
                      </a:lnTo>
                      <a:lnTo>
                        <a:pt x="1767" y="1080"/>
                      </a:lnTo>
                      <a:lnTo>
                        <a:pt x="1835" y="983"/>
                      </a:lnTo>
                      <a:lnTo>
                        <a:pt x="1882" y="878"/>
                      </a:lnTo>
                      <a:lnTo>
                        <a:pt x="1907" y="766"/>
                      </a:lnTo>
                      <a:lnTo>
                        <a:pt x="1910" y="708"/>
                      </a:lnTo>
                      <a:lnTo>
                        <a:pt x="1907" y="650"/>
                      </a:lnTo>
                      <a:lnTo>
                        <a:pt x="1882" y="538"/>
                      </a:lnTo>
                      <a:lnTo>
                        <a:pt x="1835" y="432"/>
                      </a:lnTo>
                      <a:lnTo>
                        <a:pt x="1767" y="335"/>
                      </a:lnTo>
                      <a:lnTo>
                        <a:pt x="1726" y="290"/>
                      </a:lnTo>
                      <a:lnTo>
                        <a:pt x="1680" y="247"/>
                      </a:lnTo>
                      <a:lnTo>
                        <a:pt x="1630" y="207"/>
                      </a:lnTo>
                      <a:lnTo>
                        <a:pt x="1577" y="170"/>
                      </a:lnTo>
                      <a:lnTo>
                        <a:pt x="1519" y="136"/>
                      </a:lnTo>
                      <a:lnTo>
                        <a:pt x="1458" y="106"/>
                      </a:lnTo>
                      <a:lnTo>
                        <a:pt x="1394" y="79"/>
                      </a:lnTo>
                      <a:lnTo>
                        <a:pt x="1327" y="55"/>
                      </a:lnTo>
                      <a:lnTo>
                        <a:pt x="1257" y="36"/>
                      </a:lnTo>
                      <a:lnTo>
                        <a:pt x="1184" y="20"/>
                      </a:lnTo>
                      <a:lnTo>
                        <a:pt x="1110" y="9"/>
                      </a:lnTo>
                      <a:lnTo>
                        <a:pt x="1033" y="2"/>
                      </a:lnTo>
                      <a:lnTo>
                        <a:pt x="955" y="0"/>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nvGrpSpPr>
              <p:cNvPr id="107" name="Group 106"/>
              <p:cNvGrpSpPr>
                <a:grpSpLocks/>
              </p:cNvGrpSpPr>
              <p:nvPr/>
            </p:nvGrpSpPr>
            <p:grpSpPr bwMode="auto">
              <a:xfrm>
                <a:off x="2644" y="-1749"/>
                <a:ext cx="1910" cy="1415"/>
                <a:chOff x="2644" y="-1749"/>
                <a:chExt cx="1910" cy="1415"/>
              </a:xfrm>
            </p:grpSpPr>
            <p:sp>
              <p:nvSpPr>
                <p:cNvPr id="108" name="Freeform 107"/>
                <p:cNvSpPr>
                  <a:spLocks/>
                </p:cNvSpPr>
                <p:nvPr/>
              </p:nvSpPr>
              <p:spPr bwMode="auto">
                <a:xfrm>
                  <a:off x="2644" y="-1749"/>
                  <a:ext cx="1910" cy="1415"/>
                </a:xfrm>
                <a:custGeom>
                  <a:avLst/>
                  <a:gdLst>
                    <a:gd name="T0" fmla="+- 0 3521 2644"/>
                    <a:gd name="T1" fmla="*/ T0 w 1910"/>
                    <a:gd name="T2" fmla="+- 0 -1747 -1749"/>
                    <a:gd name="T3" fmla="*/ -1747 h 1415"/>
                    <a:gd name="T4" fmla="+- 0 3369 2644"/>
                    <a:gd name="T5" fmla="*/ T4 w 1910"/>
                    <a:gd name="T6" fmla="+- 0 -1729 -1749"/>
                    <a:gd name="T7" fmla="*/ -1729 h 1415"/>
                    <a:gd name="T8" fmla="+- 0 3227 2644"/>
                    <a:gd name="T9" fmla="*/ T8 w 1910"/>
                    <a:gd name="T10" fmla="+- 0 -1694 -1749"/>
                    <a:gd name="T11" fmla="*/ -1694 h 1415"/>
                    <a:gd name="T12" fmla="+- 0 3096 2644"/>
                    <a:gd name="T13" fmla="*/ T12 w 1910"/>
                    <a:gd name="T14" fmla="+- 0 -1643 -1749"/>
                    <a:gd name="T15" fmla="*/ -1643 h 1415"/>
                    <a:gd name="T16" fmla="+- 0 2977 2644"/>
                    <a:gd name="T17" fmla="*/ T16 w 1910"/>
                    <a:gd name="T18" fmla="+- 0 -1579 -1749"/>
                    <a:gd name="T19" fmla="*/ -1579 h 1415"/>
                    <a:gd name="T20" fmla="+- 0 2874 2644"/>
                    <a:gd name="T21" fmla="*/ T20 w 1910"/>
                    <a:gd name="T22" fmla="+- 0 -1502 -1749"/>
                    <a:gd name="T23" fmla="*/ -1502 h 1415"/>
                    <a:gd name="T24" fmla="+- 0 2787 2644"/>
                    <a:gd name="T25" fmla="*/ T24 w 1910"/>
                    <a:gd name="T26" fmla="+- 0 -1414 -1749"/>
                    <a:gd name="T27" fmla="*/ -1414 h 1415"/>
                    <a:gd name="T28" fmla="+- 0 2671 2644"/>
                    <a:gd name="T29" fmla="*/ T28 w 1910"/>
                    <a:gd name="T30" fmla="+- 0 -1211 -1749"/>
                    <a:gd name="T31" fmla="*/ -1211 h 1415"/>
                    <a:gd name="T32" fmla="+- 0 2644 2644"/>
                    <a:gd name="T33" fmla="*/ T32 w 1910"/>
                    <a:gd name="T34" fmla="+- 0 -1041 -1749"/>
                    <a:gd name="T35" fmla="*/ -1041 h 1415"/>
                    <a:gd name="T36" fmla="+- 0 2671 2644"/>
                    <a:gd name="T37" fmla="*/ T36 w 1910"/>
                    <a:gd name="T38" fmla="+- 0 -871 -1749"/>
                    <a:gd name="T39" fmla="*/ -871 h 1415"/>
                    <a:gd name="T40" fmla="+- 0 2787 2644"/>
                    <a:gd name="T41" fmla="*/ T40 w 1910"/>
                    <a:gd name="T42" fmla="+- 0 -669 -1749"/>
                    <a:gd name="T43" fmla="*/ -669 h 1415"/>
                    <a:gd name="T44" fmla="+- 0 2874 2644"/>
                    <a:gd name="T45" fmla="*/ T44 w 1910"/>
                    <a:gd name="T46" fmla="+- 0 -581 -1749"/>
                    <a:gd name="T47" fmla="*/ -581 h 1415"/>
                    <a:gd name="T48" fmla="+- 0 2977 2644"/>
                    <a:gd name="T49" fmla="*/ T48 w 1910"/>
                    <a:gd name="T50" fmla="+- 0 -505 -1749"/>
                    <a:gd name="T51" fmla="*/ -505 h 1415"/>
                    <a:gd name="T52" fmla="+- 0 3096 2644"/>
                    <a:gd name="T53" fmla="*/ T52 w 1910"/>
                    <a:gd name="T54" fmla="+- 0 -440 -1749"/>
                    <a:gd name="T55" fmla="*/ -440 h 1415"/>
                    <a:gd name="T56" fmla="+- 0 3227 2644"/>
                    <a:gd name="T57" fmla="*/ T56 w 1910"/>
                    <a:gd name="T58" fmla="+- 0 -390 -1749"/>
                    <a:gd name="T59" fmla="*/ -390 h 1415"/>
                    <a:gd name="T60" fmla="+- 0 3369 2644"/>
                    <a:gd name="T61" fmla="*/ T60 w 1910"/>
                    <a:gd name="T62" fmla="+- 0 -355 -1749"/>
                    <a:gd name="T63" fmla="*/ -355 h 1415"/>
                    <a:gd name="T64" fmla="+- 0 3521 2644"/>
                    <a:gd name="T65" fmla="*/ T64 w 1910"/>
                    <a:gd name="T66" fmla="+- 0 -337 -1749"/>
                    <a:gd name="T67" fmla="*/ -337 h 1415"/>
                    <a:gd name="T68" fmla="+- 0 3677 2644"/>
                    <a:gd name="T69" fmla="*/ T68 w 1910"/>
                    <a:gd name="T70" fmla="+- 0 -337 -1749"/>
                    <a:gd name="T71" fmla="*/ -337 h 1415"/>
                    <a:gd name="T72" fmla="+- 0 3828 2644"/>
                    <a:gd name="T73" fmla="*/ T72 w 1910"/>
                    <a:gd name="T74" fmla="+- 0 -355 -1749"/>
                    <a:gd name="T75" fmla="*/ -355 h 1415"/>
                    <a:gd name="T76" fmla="+- 0 3971 2644"/>
                    <a:gd name="T77" fmla="*/ T76 w 1910"/>
                    <a:gd name="T78" fmla="+- 0 -390 -1749"/>
                    <a:gd name="T79" fmla="*/ -390 h 1415"/>
                    <a:gd name="T80" fmla="+- 0 4102 2644"/>
                    <a:gd name="T81" fmla="*/ T80 w 1910"/>
                    <a:gd name="T82" fmla="+- 0 -440 -1749"/>
                    <a:gd name="T83" fmla="*/ -440 h 1415"/>
                    <a:gd name="T84" fmla="+- 0 4221 2644"/>
                    <a:gd name="T85" fmla="*/ T84 w 1910"/>
                    <a:gd name="T86" fmla="+- 0 -505 -1749"/>
                    <a:gd name="T87" fmla="*/ -505 h 1415"/>
                    <a:gd name="T88" fmla="+- 0 4324 2644"/>
                    <a:gd name="T89" fmla="*/ T88 w 1910"/>
                    <a:gd name="T90" fmla="+- 0 -581 -1749"/>
                    <a:gd name="T91" fmla="*/ -581 h 1415"/>
                    <a:gd name="T92" fmla="+- 0 4411 2644"/>
                    <a:gd name="T93" fmla="*/ T92 w 1910"/>
                    <a:gd name="T94" fmla="+- 0 -669 -1749"/>
                    <a:gd name="T95" fmla="*/ -669 h 1415"/>
                    <a:gd name="T96" fmla="+- 0 4526 2644"/>
                    <a:gd name="T97" fmla="*/ T96 w 1910"/>
                    <a:gd name="T98" fmla="+- 0 -871 -1749"/>
                    <a:gd name="T99" fmla="*/ -871 h 1415"/>
                    <a:gd name="T100" fmla="+- 0 4554 2644"/>
                    <a:gd name="T101" fmla="*/ T100 w 1910"/>
                    <a:gd name="T102" fmla="+- 0 -1041 -1749"/>
                    <a:gd name="T103" fmla="*/ -1041 h 1415"/>
                    <a:gd name="T104" fmla="+- 0 4526 2644"/>
                    <a:gd name="T105" fmla="*/ T104 w 1910"/>
                    <a:gd name="T106" fmla="+- 0 -1211 -1749"/>
                    <a:gd name="T107" fmla="*/ -1211 h 1415"/>
                    <a:gd name="T108" fmla="+- 0 4411 2644"/>
                    <a:gd name="T109" fmla="*/ T108 w 1910"/>
                    <a:gd name="T110" fmla="+- 0 -1414 -1749"/>
                    <a:gd name="T111" fmla="*/ -1414 h 1415"/>
                    <a:gd name="T112" fmla="+- 0 4324 2644"/>
                    <a:gd name="T113" fmla="*/ T112 w 1910"/>
                    <a:gd name="T114" fmla="+- 0 -1502 -1749"/>
                    <a:gd name="T115" fmla="*/ -1502 h 1415"/>
                    <a:gd name="T116" fmla="+- 0 4221 2644"/>
                    <a:gd name="T117" fmla="*/ T116 w 1910"/>
                    <a:gd name="T118" fmla="+- 0 -1579 -1749"/>
                    <a:gd name="T119" fmla="*/ -1579 h 1415"/>
                    <a:gd name="T120" fmla="+- 0 4102 2644"/>
                    <a:gd name="T121" fmla="*/ T120 w 1910"/>
                    <a:gd name="T122" fmla="+- 0 -1643 -1749"/>
                    <a:gd name="T123" fmla="*/ -1643 h 1415"/>
                    <a:gd name="T124" fmla="+- 0 3971 2644"/>
                    <a:gd name="T125" fmla="*/ T124 w 1910"/>
                    <a:gd name="T126" fmla="+- 0 -1694 -1749"/>
                    <a:gd name="T127" fmla="*/ -1694 h 1415"/>
                    <a:gd name="T128" fmla="+- 0 3828 2644"/>
                    <a:gd name="T129" fmla="*/ T128 w 1910"/>
                    <a:gd name="T130" fmla="+- 0 -1729 -1749"/>
                    <a:gd name="T131" fmla="*/ -1729 h 1415"/>
                    <a:gd name="T132" fmla="+- 0 3677 2644"/>
                    <a:gd name="T133" fmla="*/ T132 w 1910"/>
                    <a:gd name="T134" fmla="+- 0 -1747 -1749"/>
                    <a:gd name="T135" fmla="*/ -1747 h 14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910" h="1415">
                      <a:moveTo>
                        <a:pt x="955" y="0"/>
                      </a:moveTo>
                      <a:lnTo>
                        <a:pt x="877" y="2"/>
                      </a:lnTo>
                      <a:lnTo>
                        <a:pt x="800" y="9"/>
                      </a:lnTo>
                      <a:lnTo>
                        <a:pt x="725" y="20"/>
                      </a:lnTo>
                      <a:lnTo>
                        <a:pt x="653" y="36"/>
                      </a:lnTo>
                      <a:lnTo>
                        <a:pt x="583" y="55"/>
                      </a:lnTo>
                      <a:lnTo>
                        <a:pt x="516" y="79"/>
                      </a:lnTo>
                      <a:lnTo>
                        <a:pt x="452" y="106"/>
                      </a:lnTo>
                      <a:lnTo>
                        <a:pt x="391" y="136"/>
                      </a:lnTo>
                      <a:lnTo>
                        <a:pt x="333" y="170"/>
                      </a:lnTo>
                      <a:lnTo>
                        <a:pt x="280" y="207"/>
                      </a:lnTo>
                      <a:lnTo>
                        <a:pt x="230" y="247"/>
                      </a:lnTo>
                      <a:lnTo>
                        <a:pt x="184" y="290"/>
                      </a:lnTo>
                      <a:lnTo>
                        <a:pt x="143" y="335"/>
                      </a:lnTo>
                      <a:lnTo>
                        <a:pt x="75" y="432"/>
                      </a:lnTo>
                      <a:lnTo>
                        <a:pt x="27" y="538"/>
                      </a:lnTo>
                      <a:lnTo>
                        <a:pt x="3" y="650"/>
                      </a:lnTo>
                      <a:lnTo>
                        <a:pt x="0" y="708"/>
                      </a:lnTo>
                      <a:lnTo>
                        <a:pt x="3" y="766"/>
                      </a:lnTo>
                      <a:lnTo>
                        <a:pt x="27" y="878"/>
                      </a:lnTo>
                      <a:lnTo>
                        <a:pt x="75" y="983"/>
                      </a:lnTo>
                      <a:lnTo>
                        <a:pt x="143" y="1080"/>
                      </a:lnTo>
                      <a:lnTo>
                        <a:pt x="184" y="1125"/>
                      </a:lnTo>
                      <a:lnTo>
                        <a:pt x="230" y="1168"/>
                      </a:lnTo>
                      <a:lnTo>
                        <a:pt x="280" y="1208"/>
                      </a:lnTo>
                      <a:lnTo>
                        <a:pt x="333" y="1244"/>
                      </a:lnTo>
                      <a:lnTo>
                        <a:pt x="391" y="1278"/>
                      </a:lnTo>
                      <a:lnTo>
                        <a:pt x="452" y="1309"/>
                      </a:lnTo>
                      <a:lnTo>
                        <a:pt x="516" y="1336"/>
                      </a:lnTo>
                      <a:lnTo>
                        <a:pt x="583" y="1359"/>
                      </a:lnTo>
                      <a:lnTo>
                        <a:pt x="653" y="1379"/>
                      </a:lnTo>
                      <a:lnTo>
                        <a:pt x="725" y="1394"/>
                      </a:lnTo>
                      <a:lnTo>
                        <a:pt x="800" y="1405"/>
                      </a:lnTo>
                      <a:lnTo>
                        <a:pt x="877" y="1412"/>
                      </a:lnTo>
                      <a:lnTo>
                        <a:pt x="955" y="1415"/>
                      </a:lnTo>
                      <a:lnTo>
                        <a:pt x="1033" y="1412"/>
                      </a:lnTo>
                      <a:lnTo>
                        <a:pt x="1110" y="1405"/>
                      </a:lnTo>
                      <a:lnTo>
                        <a:pt x="1184" y="1394"/>
                      </a:lnTo>
                      <a:lnTo>
                        <a:pt x="1257" y="1379"/>
                      </a:lnTo>
                      <a:lnTo>
                        <a:pt x="1327" y="1359"/>
                      </a:lnTo>
                      <a:lnTo>
                        <a:pt x="1394" y="1336"/>
                      </a:lnTo>
                      <a:lnTo>
                        <a:pt x="1458" y="1309"/>
                      </a:lnTo>
                      <a:lnTo>
                        <a:pt x="1519" y="1278"/>
                      </a:lnTo>
                      <a:lnTo>
                        <a:pt x="1577" y="1244"/>
                      </a:lnTo>
                      <a:lnTo>
                        <a:pt x="1630" y="1208"/>
                      </a:lnTo>
                      <a:lnTo>
                        <a:pt x="1680" y="1168"/>
                      </a:lnTo>
                      <a:lnTo>
                        <a:pt x="1726" y="1125"/>
                      </a:lnTo>
                      <a:lnTo>
                        <a:pt x="1767" y="1080"/>
                      </a:lnTo>
                      <a:lnTo>
                        <a:pt x="1835" y="983"/>
                      </a:lnTo>
                      <a:lnTo>
                        <a:pt x="1882" y="878"/>
                      </a:lnTo>
                      <a:lnTo>
                        <a:pt x="1907" y="766"/>
                      </a:lnTo>
                      <a:lnTo>
                        <a:pt x="1910" y="708"/>
                      </a:lnTo>
                      <a:lnTo>
                        <a:pt x="1907" y="650"/>
                      </a:lnTo>
                      <a:lnTo>
                        <a:pt x="1882" y="538"/>
                      </a:lnTo>
                      <a:lnTo>
                        <a:pt x="1835" y="432"/>
                      </a:lnTo>
                      <a:lnTo>
                        <a:pt x="1767" y="335"/>
                      </a:lnTo>
                      <a:lnTo>
                        <a:pt x="1726" y="290"/>
                      </a:lnTo>
                      <a:lnTo>
                        <a:pt x="1680" y="247"/>
                      </a:lnTo>
                      <a:lnTo>
                        <a:pt x="1630" y="207"/>
                      </a:lnTo>
                      <a:lnTo>
                        <a:pt x="1577" y="170"/>
                      </a:lnTo>
                      <a:lnTo>
                        <a:pt x="1519" y="136"/>
                      </a:lnTo>
                      <a:lnTo>
                        <a:pt x="1458" y="106"/>
                      </a:lnTo>
                      <a:lnTo>
                        <a:pt x="1394" y="79"/>
                      </a:lnTo>
                      <a:lnTo>
                        <a:pt x="1327" y="55"/>
                      </a:lnTo>
                      <a:lnTo>
                        <a:pt x="1257" y="36"/>
                      </a:lnTo>
                      <a:lnTo>
                        <a:pt x="1184" y="20"/>
                      </a:lnTo>
                      <a:lnTo>
                        <a:pt x="1110" y="9"/>
                      </a:lnTo>
                      <a:lnTo>
                        <a:pt x="1033" y="2"/>
                      </a:lnTo>
                      <a:lnTo>
                        <a:pt x="955" y="0"/>
                      </a:lnTo>
                      <a:close/>
                    </a:path>
                  </a:pathLst>
                </a:cu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endParaRPr lang="id-ID"/>
                </a:p>
              </p:txBody>
            </p:sp>
          </p:grpSp>
        </p:grpSp>
        <p:grpSp>
          <p:nvGrpSpPr>
            <p:cNvPr id="13" name="Group 12"/>
            <p:cNvGrpSpPr>
              <a:grpSpLocks/>
            </p:cNvGrpSpPr>
            <p:nvPr/>
          </p:nvGrpSpPr>
          <p:grpSpPr bwMode="auto">
            <a:xfrm>
              <a:off x="1860182" y="3886411"/>
              <a:ext cx="5140129" cy="883678"/>
              <a:chOff x="3540" y="-1287"/>
              <a:chExt cx="4801" cy="984"/>
            </a:xfrm>
          </p:grpSpPr>
          <p:grpSp>
            <p:nvGrpSpPr>
              <p:cNvPr id="78" name="Group 77"/>
              <p:cNvGrpSpPr>
                <a:grpSpLocks/>
              </p:cNvGrpSpPr>
              <p:nvPr/>
            </p:nvGrpSpPr>
            <p:grpSpPr bwMode="auto">
              <a:xfrm>
                <a:off x="3747" y="-1283"/>
                <a:ext cx="4405" cy="566"/>
                <a:chOff x="3747" y="-1283"/>
                <a:chExt cx="4405" cy="566"/>
              </a:xfrm>
            </p:grpSpPr>
            <p:sp>
              <p:nvSpPr>
                <p:cNvPr id="105" name="Freeform 104"/>
                <p:cNvSpPr>
                  <a:spLocks/>
                </p:cNvSpPr>
                <p:nvPr/>
              </p:nvSpPr>
              <p:spPr bwMode="auto">
                <a:xfrm>
                  <a:off x="3747" y="-1283"/>
                  <a:ext cx="4405" cy="566"/>
                </a:xfrm>
                <a:custGeom>
                  <a:avLst/>
                  <a:gdLst>
                    <a:gd name="T0" fmla="+- 0 7871 3747"/>
                    <a:gd name="T1" fmla="*/ T0 w 4405"/>
                    <a:gd name="T2" fmla="+- 0 -1283 -1283"/>
                    <a:gd name="T3" fmla="*/ -1283 h 566"/>
                    <a:gd name="T4" fmla="+- 0 4028 3747"/>
                    <a:gd name="T5" fmla="*/ T4 w 4405"/>
                    <a:gd name="T6" fmla="+- 0 -1283 -1283"/>
                    <a:gd name="T7" fmla="*/ -1283 h 566"/>
                    <a:gd name="T8" fmla="+- 0 4005 3747"/>
                    <a:gd name="T9" fmla="*/ T8 w 4405"/>
                    <a:gd name="T10" fmla="+- 0 -1282 -1283"/>
                    <a:gd name="T11" fmla="*/ -1282 h 566"/>
                    <a:gd name="T12" fmla="+- 0 3939 3747"/>
                    <a:gd name="T13" fmla="*/ T12 w 4405"/>
                    <a:gd name="T14" fmla="+- 0 -1268 -1283"/>
                    <a:gd name="T15" fmla="*/ -1268 h 566"/>
                    <a:gd name="T16" fmla="+- 0 3880 3747"/>
                    <a:gd name="T17" fmla="*/ T16 w 4405"/>
                    <a:gd name="T18" fmla="+- 0 -1240 -1283"/>
                    <a:gd name="T19" fmla="*/ -1240 h 566"/>
                    <a:gd name="T20" fmla="+- 0 3829 3747"/>
                    <a:gd name="T21" fmla="*/ T20 w 4405"/>
                    <a:gd name="T22" fmla="+- 0 -1200 -1283"/>
                    <a:gd name="T23" fmla="*/ -1200 h 566"/>
                    <a:gd name="T24" fmla="+- 0 3788 3747"/>
                    <a:gd name="T25" fmla="*/ T24 w 4405"/>
                    <a:gd name="T26" fmla="+- 0 -1148 -1283"/>
                    <a:gd name="T27" fmla="*/ -1148 h 566"/>
                    <a:gd name="T28" fmla="+- 0 3761 3747"/>
                    <a:gd name="T29" fmla="*/ T28 w 4405"/>
                    <a:gd name="T30" fmla="+- 0 -1089 -1283"/>
                    <a:gd name="T31" fmla="*/ -1089 h 566"/>
                    <a:gd name="T32" fmla="+- 0 3747 3747"/>
                    <a:gd name="T33" fmla="*/ T32 w 4405"/>
                    <a:gd name="T34" fmla="+- 0 -1022 -1283"/>
                    <a:gd name="T35" fmla="*/ -1022 h 566"/>
                    <a:gd name="T36" fmla="+- 0 3748 3747"/>
                    <a:gd name="T37" fmla="*/ T36 w 4405"/>
                    <a:gd name="T38" fmla="+- 0 -996 -1283"/>
                    <a:gd name="T39" fmla="*/ -996 h 566"/>
                    <a:gd name="T40" fmla="+- 0 3761 3747"/>
                    <a:gd name="T41" fmla="*/ T40 w 4405"/>
                    <a:gd name="T42" fmla="+- 0 -922 -1283"/>
                    <a:gd name="T43" fmla="*/ -922 h 566"/>
                    <a:gd name="T44" fmla="+- 0 3789 3747"/>
                    <a:gd name="T45" fmla="*/ T44 w 4405"/>
                    <a:gd name="T46" fmla="+- 0 -857 -1283"/>
                    <a:gd name="T47" fmla="*/ -857 h 566"/>
                    <a:gd name="T48" fmla="+- 0 3829 3747"/>
                    <a:gd name="T49" fmla="*/ T48 w 4405"/>
                    <a:gd name="T50" fmla="+- 0 -802 -1283"/>
                    <a:gd name="T51" fmla="*/ -802 h 566"/>
                    <a:gd name="T52" fmla="+- 0 3880 3747"/>
                    <a:gd name="T53" fmla="*/ T52 w 4405"/>
                    <a:gd name="T54" fmla="+- 0 -760 -1283"/>
                    <a:gd name="T55" fmla="*/ -760 h 566"/>
                    <a:gd name="T56" fmla="+- 0 3939 3747"/>
                    <a:gd name="T57" fmla="*/ T56 w 4405"/>
                    <a:gd name="T58" fmla="+- 0 -731 -1283"/>
                    <a:gd name="T59" fmla="*/ -731 h 566"/>
                    <a:gd name="T60" fmla="+- 0 4005 3747"/>
                    <a:gd name="T61" fmla="*/ T60 w 4405"/>
                    <a:gd name="T62" fmla="+- 0 -717 -1283"/>
                    <a:gd name="T63" fmla="*/ -717 h 566"/>
                    <a:gd name="T64" fmla="+- 0 4028 3747"/>
                    <a:gd name="T65" fmla="*/ T64 w 4405"/>
                    <a:gd name="T66" fmla="+- 0 -716 -1283"/>
                    <a:gd name="T67" fmla="*/ -716 h 566"/>
                    <a:gd name="T68" fmla="+- 0 7871 3747"/>
                    <a:gd name="T69" fmla="*/ T68 w 4405"/>
                    <a:gd name="T70" fmla="+- 0 -716 -1283"/>
                    <a:gd name="T71" fmla="*/ -716 h 566"/>
                    <a:gd name="T72" fmla="+- 0 7939 3747"/>
                    <a:gd name="T73" fmla="*/ T72 w 4405"/>
                    <a:gd name="T74" fmla="+- 0 -725 -1283"/>
                    <a:gd name="T75" fmla="*/ -725 h 566"/>
                    <a:gd name="T76" fmla="+- 0 8001 3747"/>
                    <a:gd name="T77" fmla="*/ T76 w 4405"/>
                    <a:gd name="T78" fmla="+- 0 -748 -1283"/>
                    <a:gd name="T79" fmla="*/ -748 h 566"/>
                    <a:gd name="T80" fmla="+- 0 8055 3747"/>
                    <a:gd name="T81" fmla="*/ T80 w 4405"/>
                    <a:gd name="T82" fmla="+- 0 -785 -1283"/>
                    <a:gd name="T83" fmla="*/ -785 h 566"/>
                    <a:gd name="T84" fmla="+- 0 8099 3747"/>
                    <a:gd name="T85" fmla="*/ T84 w 4405"/>
                    <a:gd name="T86" fmla="+- 0 -833 -1283"/>
                    <a:gd name="T87" fmla="*/ -833 h 566"/>
                    <a:gd name="T88" fmla="+- 0 8131 3747"/>
                    <a:gd name="T89" fmla="*/ T88 w 4405"/>
                    <a:gd name="T90" fmla="+- 0 -890 -1283"/>
                    <a:gd name="T91" fmla="*/ -890 h 566"/>
                    <a:gd name="T92" fmla="+- 0 8149 3747"/>
                    <a:gd name="T93" fmla="*/ T92 w 4405"/>
                    <a:gd name="T94" fmla="+- 0 -954 -1283"/>
                    <a:gd name="T95" fmla="*/ -954 h 566"/>
                    <a:gd name="T96" fmla="+- 0 8152 3747"/>
                    <a:gd name="T97" fmla="*/ T96 w 4405"/>
                    <a:gd name="T98" fmla="+- 0 -977 -1283"/>
                    <a:gd name="T99" fmla="*/ -977 h 566"/>
                    <a:gd name="T100" fmla="+- 0 8151 3747"/>
                    <a:gd name="T101" fmla="*/ T100 w 4405"/>
                    <a:gd name="T102" fmla="+- 0 -1003 -1283"/>
                    <a:gd name="T103" fmla="*/ -1003 h 566"/>
                    <a:gd name="T104" fmla="+- 0 8138 3747"/>
                    <a:gd name="T105" fmla="*/ T104 w 4405"/>
                    <a:gd name="T106" fmla="+- 0 -1077 -1283"/>
                    <a:gd name="T107" fmla="*/ -1077 h 566"/>
                    <a:gd name="T108" fmla="+- 0 8110 3747"/>
                    <a:gd name="T109" fmla="*/ T108 w 4405"/>
                    <a:gd name="T110" fmla="+- 0 -1142 -1283"/>
                    <a:gd name="T111" fmla="*/ -1142 h 566"/>
                    <a:gd name="T112" fmla="+- 0 8070 3747"/>
                    <a:gd name="T113" fmla="*/ T112 w 4405"/>
                    <a:gd name="T114" fmla="+- 0 -1197 -1283"/>
                    <a:gd name="T115" fmla="*/ -1197 h 566"/>
                    <a:gd name="T116" fmla="+- 0 8019 3747"/>
                    <a:gd name="T117" fmla="*/ T116 w 4405"/>
                    <a:gd name="T118" fmla="+- 0 -1239 -1283"/>
                    <a:gd name="T119" fmla="*/ -1239 h 566"/>
                    <a:gd name="T120" fmla="+- 0 7960 3747"/>
                    <a:gd name="T121" fmla="*/ T120 w 4405"/>
                    <a:gd name="T122" fmla="+- 0 -1268 -1283"/>
                    <a:gd name="T123" fmla="*/ -1268 h 566"/>
                    <a:gd name="T124" fmla="+- 0 7894 3747"/>
                    <a:gd name="T125" fmla="*/ T124 w 4405"/>
                    <a:gd name="T126" fmla="+- 0 -1282 -1283"/>
                    <a:gd name="T127" fmla="*/ -1282 h 566"/>
                    <a:gd name="T128" fmla="+- 0 7871 3747"/>
                    <a:gd name="T129" fmla="*/ T128 w 4405"/>
                    <a:gd name="T130" fmla="+- 0 -1283 -1283"/>
                    <a:gd name="T131" fmla="*/ -1283 h 5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405" h="566">
                      <a:moveTo>
                        <a:pt x="4124" y="0"/>
                      </a:moveTo>
                      <a:lnTo>
                        <a:pt x="281" y="0"/>
                      </a:lnTo>
                      <a:lnTo>
                        <a:pt x="258" y="1"/>
                      </a:lnTo>
                      <a:lnTo>
                        <a:pt x="192" y="15"/>
                      </a:lnTo>
                      <a:lnTo>
                        <a:pt x="133" y="43"/>
                      </a:lnTo>
                      <a:lnTo>
                        <a:pt x="82" y="83"/>
                      </a:lnTo>
                      <a:lnTo>
                        <a:pt x="41" y="135"/>
                      </a:lnTo>
                      <a:lnTo>
                        <a:pt x="14" y="194"/>
                      </a:lnTo>
                      <a:lnTo>
                        <a:pt x="0" y="261"/>
                      </a:lnTo>
                      <a:lnTo>
                        <a:pt x="1" y="287"/>
                      </a:lnTo>
                      <a:lnTo>
                        <a:pt x="14" y="361"/>
                      </a:lnTo>
                      <a:lnTo>
                        <a:pt x="42" y="426"/>
                      </a:lnTo>
                      <a:lnTo>
                        <a:pt x="82" y="481"/>
                      </a:lnTo>
                      <a:lnTo>
                        <a:pt x="133" y="523"/>
                      </a:lnTo>
                      <a:lnTo>
                        <a:pt x="192" y="552"/>
                      </a:lnTo>
                      <a:lnTo>
                        <a:pt x="258" y="566"/>
                      </a:lnTo>
                      <a:lnTo>
                        <a:pt x="281" y="567"/>
                      </a:lnTo>
                      <a:lnTo>
                        <a:pt x="4124" y="567"/>
                      </a:lnTo>
                      <a:lnTo>
                        <a:pt x="4192" y="558"/>
                      </a:lnTo>
                      <a:lnTo>
                        <a:pt x="4254" y="535"/>
                      </a:lnTo>
                      <a:lnTo>
                        <a:pt x="4308" y="498"/>
                      </a:lnTo>
                      <a:lnTo>
                        <a:pt x="4352" y="450"/>
                      </a:lnTo>
                      <a:lnTo>
                        <a:pt x="4384" y="393"/>
                      </a:lnTo>
                      <a:lnTo>
                        <a:pt x="4402" y="329"/>
                      </a:lnTo>
                      <a:lnTo>
                        <a:pt x="4405" y="306"/>
                      </a:lnTo>
                      <a:lnTo>
                        <a:pt x="4404" y="280"/>
                      </a:lnTo>
                      <a:lnTo>
                        <a:pt x="4391" y="206"/>
                      </a:lnTo>
                      <a:lnTo>
                        <a:pt x="4363" y="141"/>
                      </a:lnTo>
                      <a:lnTo>
                        <a:pt x="4323" y="86"/>
                      </a:lnTo>
                      <a:lnTo>
                        <a:pt x="4272" y="44"/>
                      </a:lnTo>
                      <a:lnTo>
                        <a:pt x="4213" y="15"/>
                      </a:lnTo>
                      <a:lnTo>
                        <a:pt x="4147" y="1"/>
                      </a:lnTo>
                      <a:lnTo>
                        <a:pt x="4124" y="0"/>
                      </a:lnTo>
                      <a:close/>
                    </a:path>
                  </a:pathLst>
                </a:custGeom>
                <a:solidFill>
                  <a:srgbClr val="EAEAE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79" name="Group 78"/>
              <p:cNvGrpSpPr>
                <a:grpSpLocks/>
              </p:cNvGrpSpPr>
              <p:nvPr/>
            </p:nvGrpSpPr>
            <p:grpSpPr bwMode="auto">
              <a:xfrm>
                <a:off x="3747" y="-1283"/>
                <a:ext cx="4405" cy="566"/>
                <a:chOff x="3747" y="-1283"/>
                <a:chExt cx="4405" cy="566"/>
              </a:xfrm>
            </p:grpSpPr>
            <p:sp>
              <p:nvSpPr>
                <p:cNvPr id="104" name="Freeform 103"/>
                <p:cNvSpPr>
                  <a:spLocks/>
                </p:cNvSpPr>
                <p:nvPr/>
              </p:nvSpPr>
              <p:spPr bwMode="auto">
                <a:xfrm>
                  <a:off x="3747" y="-1283"/>
                  <a:ext cx="4405" cy="566"/>
                </a:xfrm>
                <a:custGeom>
                  <a:avLst/>
                  <a:gdLst>
                    <a:gd name="T0" fmla="+- 0 4028 3747"/>
                    <a:gd name="T1" fmla="*/ T0 w 4405"/>
                    <a:gd name="T2" fmla="+- 0 -1283 -1283"/>
                    <a:gd name="T3" fmla="*/ -1283 h 566"/>
                    <a:gd name="T4" fmla="+- 0 3960 3747"/>
                    <a:gd name="T5" fmla="*/ T4 w 4405"/>
                    <a:gd name="T6" fmla="+- 0 -1274 -1283"/>
                    <a:gd name="T7" fmla="*/ -1274 h 566"/>
                    <a:gd name="T8" fmla="+- 0 3899 3747"/>
                    <a:gd name="T9" fmla="*/ T8 w 4405"/>
                    <a:gd name="T10" fmla="+- 0 -1251 -1283"/>
                    <a:gd name="T11" fmla="*/ -1251 h 566"/>
                    <a:gd name="T12" fmla="+- 0 3845 3747"/>
                    <a:gd name="T13" fmla="*/ T12 w 4405"/>
                    <a:gd name="T14" fmla="+- 0 -1214 -1283"/>
                    <a:gd name="T15" fmla="*/ -1214 h 566"/>
                    <a:gd name="T16" fmla="+- 0 3801 3747"/>
                    <a:gd name="T17" fmla="*/ T16 w 4405"/>
                    <a:gd name="T18" fmla="+- 0 -1166 -1283"/>
                    <a:gd name="T19" fmla="*/ -1166 h 566"/>
                    <a:gd name="T20" fmla="+- 0 3768 3747"/>
                    <a:gd name="T21" fmla="*/ T20 w 4405"/>
                    <a:gd name="T22" fmla="+- 0 -1109 -1283"/>
                    <a:gd name="T23" fmla="*/ -1109 h 566"/>
                    <a:gd name="T24" fmla="+- 0 3750 3747"/>
                    <a:gd name="T25" fmla="*/ T24 w 4405"/>
                    <a:gd name="T26" fmla="+- 0 -1045 -1283"/>
                    <a:gd name="T27" fmla="*/ -1045 h 566"/>
                    <a:gd name="T28" fmla="+- 0 3747 3747"/>
                    <a:gd name="T29" fmla="*/ T28 w 4405"/>
                    <a:gd name="T30" fmla="+- 0 -1022 -1283"/>
                    <a:gd name="T31" fmla="*/ -1022 h 566"/>
                    <a:gd name="T32" fmla="+- 0 3748 3747"/>
                    <a:gd name="T33" fmla="*/ T32 w 4405"/>
                    <a:gd name="T34" fmla="+- 0 -996 -1283"/>
                    <a:gd name="T35" fmla="*/ -996 h 566"/>
                    <a:gd name="T36" fmla="+- 0 3761 3747"/>
                    <a:gd name="T37" fmla="*/ T36 w 4405"/>
                    <a:gd name="T38" fmla="+- 0 -922 -1283"/>
                    <a:gd name="T39" fmla="*/ -922 h 566"/>
                    <a:gd name="T40" fmla="+- 0 3789 3747"/>
                    <a:gd name="T41" fmla="*/ T40 w 4405"/>
                    <a:gd name="T42" fmla="+- 0 -857 -1283"/>
                    <a:gd name="T43" fmla="*/ -857 h 566"/>
                    <a:gd name="T44" fmla="+- 0 3829 3747"/>
                    <a:gd name="T45" fmla="*/ T44 w 4405"/>
                    <a:gd name="T46" fmla="+- 0 -802 -1283"/>
                    <a:gd name="T47" fmla="*/ -802 h 566"/>
                    <a:gd name="T48" fmla="+- 0 3880 3747"/>
                    <a:gd name="T49" fmla="*/ T48 w 4405"/>
                    <a:gd name="T50" fmla="+- 0 -760 -1283"/>
                    <a:gd name="T51" fmla="*/ -760 h 566"/>
                    <a:gd name="T52" fmla="+- 0 3939 3747"/>
                    <a:gd name="T53" fmla="*/ T52 w 4405"/>
                    <a:gd name="T54" fmla="+- 0 -731 -1283"/>
                    <a:gd name="T55" fmla="*/ -731 h 566"/>
                    <a:gd name="T56" fmla="+- 0 4005 3747"/>
                    <a:gd name="T57" fmla="*/ T56 w 4405"/>
                    <a:gd name="T58" fmla="+- 0 -717 -1283"/>
                    <a:gd name="T59" fmla="*/ -717 h 566"/>
                    <a:gd name="T60" fmla="+- 0 4028 3747"/>
                    <a:gd name="T61" fmla="*/ T60 w 4405"/>
                    <a:gd name="T62" fmla="+- 0 -716 -1283"/>
                    <a:gd name="T63" fmla="*/ -716 h 566"/>
                    <a:gd name="T64" fmla="+- 0 7871 3747"/>
                    <a:gd name="T65" fmla="*/ T64 w 4405"/>
                    <a:gd name="T66" fmla="+- 0 -716 -1283"/>
                    <a:gd name="T67" fmla="*/ -716 h 566"/>
                    <a:gd name="T68" fmla="+- 0 7939 3747"/>
                    <a:gd name="T69" fmla="*/ T68 w 4405"/>
                    <a:gd name="T70" fmla="+- 0 -725 -1283"/>
                    <a:gd name="T71" fmla="*/ -725 h 566"/>
                    <a:gd name="T72" fmla="+- 0 8001 3747"/>
                    <a:gd name="T73" fmla="*/ T72 w 4405"/>
                    <a:gd name="T74" fmla="+- 0 -748 -1283"/>
                    <a:gd name="T75" fmla="*/ -748 h 566"/>
                    <a:gd name="T76" fmla="+- 0 8055 3747"/>
                    <a:gd name="T77" fmla="*/ T76 w 4405"/>
                    <a:gd name="T78" fmla="+- 0 -785 -1283"/>
                    <a:gd name="T79" fmla="*/ -785 h 566"/>
                    <a:gd name="T80" fmla="+- 0 8099 3747"/>
                    <a:gd name="T81" fmla="*/ T80 w 4405"/>
                    <a:gd name="T82" fmla="+- 0 -833 -1283"/>
                    <a:gd name="T83" fmla="*/ -833 h 566"/>
                    <a:gd name="T84" fmla="+- 0 8131 3747"/>
                    <a:gd name="T85" fmla="*/ T84 w 4405"/>
                    <a:gd name="T86" fmla="+- 0 -890 -1283"/>
                    <a:gd name="T87" fmla="*/ -890 h 566"/>
                    <a:gd name="T88" fmla="+- 0 8149 3747"/>
                    <a:gd name="T89" fmla="*/ T88 w 4405"/>
                    <a:gd name="T90" fmla="+- 0 -954 -1283"/>
                    <a:gd name="T91" fmla="*/ -954 h 566"/>
                    <a:gd name="T92" fmla="+- 0 8152 3747"/>
                    <a:gd name="T93" fmla="*/ T92 w 4405"/>
                    <a:gd name="T94" fmla="+- 0 -977 -1283"/>
                    <a:gd name="T95" fmla="*/ -977 h 566"/>
                    <a:gd name="T96" fmla="+- 0 8151 3747"/>
                    <a:gd name="T97" fmla="*/ T96 w 4405"/>
                    <a:gd name="T98" fmla="+- 0 -1003 -1283"/>
                    <a:gd name="T99" fmla="*/ -1003 h 566"/>
                    <a:gd name="T100" fmla="+- 0 8138 3747"/>
                    <a:gd name="T101" fmla="*/ T100 w 4405"/>
                    <a:gd name="T102" fmla="+- 0 -1077 -1283"/>
                    <a:gd name="T103" fmla="*/ -1077 h 566"/>
                    <a:gd name="T104" fmla="+- 0 8110 3747"/>
                    <a:gd name="T105" fmla="*/ T104 w 4405"/>
                    <a:gd name="T106" fmla="+- 0 -1142 -1283"/>
                    <a:gd name="T107" fmla="*/ -1142 h 566"/>
                    <a:gd name="T108" fmla="+- 0 8070 3747"/>
                    <a:gd name="T109" fmla="*/ T108 w 4405"/>
                    <a:gd name="T110" fmla="+- 0 -1197 -1283"/>
                    <a:gd name="T111" fmla="*/ -1197 h 566"/>
                    <a:gd name="T112" fmla="+- 0 8019 3747"/>
                    <a:gd name="T113" fmla="*/ T112 w 4405"/>
                    <a:gd name="T114" fmla="+- 0 -1239 -1283"/>
                    <a:gd name="T115" fmla="*/ -1239 h 566"/>
                    <a:gd name="T116" fmla="+- 0 7960 3747"/>
                    <a:gd name="T117" fmla="*/ T116 w 4405"/>
                    <a:gd name="T118" fmla="+- 0 -1268 -1283"/>
                    <a:gd name="T119" fmla="*/ -1268 h 566"/>
                    <a:gd name="T120" fmla="+- 0 7894 3747"/>
                    <a:gd name="T121" fmla="*/ T120 w 4405"/>
                    <a:gd name="T122" fmla="+- 0 -1282 -1283"/>
                    <a:gd name="T123" fmla="*/ -1282 h 566"/>
                    <a:gd name="T124" fmla="+- 0 7871 3747"/>
                    <a:gd name="T125" fmla="*/ T124 w 4405"/>
                    <a:gd name="T126" fmla="+- 0 -1283 -1283"/>
                    <a:gd name="T127" fmla="*/ -1283 h 566"/>
                    <a:gd name="T128" fmla="+- 0 4028 3747"/>
                    <a:gd name="T129" fmla="*/ T128 w 4405"/>
                    <a:gd name="T130" fmla="+- 0 -1283 -1283"/>
                    <a:gd name="T131" fmla="*/ -1283 h 5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405" h="566">
                      <a:moveTo>
                        <a:pt x="281" y="0"/>
                      </a:moveTo>
                      <a:lnTo>
                        <a:pt x="213" y="9"/>
                      </a:lnTo>
                      <a:lnTo>
                        <a:pt x="152" y="32"/>
                      </a:lnTo>
                      <a:lnTo>
                        <a:pt x="98" y="69"/>
                      </a:lnTo>
                      <a:lnTo>
                        <a:pt x="54" y="117"/>
                      </a:lnTo>
                      <a:lnTo>
                        <a:pt x="21" y="174"/>
                      </a:lnTo>
                      <a:lnTo>
                        <a:pt x="3" y="238"/>
                      </a:lnTo>
                      <a:lnTo>
                        <a:pt x="0" y="261"/>
                      </a:lnTo>
                      <a:lnTo>
                        <a:pt x="1" y="287"/>
                      </a:lnTo>
                      <a:lnTo>
                        <a:pt x="14" y="361"/>
                      </a:lnTo>
                      <a:lnTo>
                        <a:pt x="42" y="426"/>
                      </a:lnTo>
                      <a:lnTo>
                        <a:pt x="82" y="481"/>
                      </a:lnTo>
                      <a:lnTo>
                        <a:pt x="133" y="523"/>
                      </a:lnTo>
                      <a:lnTo>
                        <a:pt x="192" y="552"/>
                      </a:lnTo>
                      <a:lnTo>
                        <a:pt x="258" y="566"/>
                      </a:lnTo>
                      <a:lnTo>
                        <a:pt x="281" y="567"/>
                      </a:lnTo>
                      <a:lnTo>
                        <a:pt x="4124" y="567"/>
                      </a:lnTo>
                      <a:lnTo>
                        <a:pt x="4192" y="558"/>
                      </a:lnTo>
                      <a:lnTo>
                        <a:pt x="4254" y="535"/>
                      </a:lnTo>
                      <a:lnTo>
                        <a:pt x="4308" y="498"/>
                      </a:lnTo>
                      <a:lnTo>
                        <a:pt x="4352" y="450"/>
                      </a:lnTo>
                      <a:lnTo>
                        <a:pt x="4384" y="393"/>
                      </a:lnTo>
                      <a:lnTo>
                        <a:pt x="4402" y="329"/>
                      </a:lnTo>
                      <a:lnTo>
                        <a:pt x="4405" y="306"/>
                      </a:lnTo>
                      <a:lnTo>
                        <a:pt x="4404" y="280"/>
                      </a:lnTo>
                      <a:lnTo>
                        <a:pt x="4391" y="206"/>
                      </a:lnTo>
                      <a:lnTo>
                        <a:pt x="4363" y="141"/>
                      </a:lnTo>
                      <a:lnTo>
                        <a:pt x="4323" y="86"/>
                      </a:lnTo>
                      <a:lnTo>
                        <a:pt x="4272" y="44"/>
                      </a:lnTo>
                      <a:lnTo>
                        <a:pt x="4213" y="15"/>
                      </a:lnTo>
                      <a:lnTo>
                        <a:pt x="4147" y="1"/>
                      </a:lnTo>
                      <a:lnTo>
                        <a:pt x="4124" y="0"/>
                      </a:lnTo>
                      <a:lnTo>
                        <a:pt x="281" y="0"/>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nvGrpSpPr>
              <p:cNvPr id="80" name="Group 79"/>
              <p:cNvGrpSpPr>
                <a:grpSpLocks/>
              </p:cNvGrpSpPr>
              <p:nvPr/>
            </p:nvGrpSpPr>
            <p:grpSpPr bwMode="auto">
              <a:xfrm>
                <a:off x="3545" y="-714"/>
                <a:ext cx="661" cy="406"/>
                <a:chOff x="3545" y="-714"/>
                <a:chExt cx="661" cy="406"/>
              </a:xfrm>
            </p:grpSpPr>
            <p:sp>
              <p:nvSpPr>
                <p:cNvPr id="102" name="Freeform 101"/>
                <p:cNvSpPr>
                  <a:spLocks/>
                </p:cNvSpPr>
                <p:nvPr/>
              </p:nvSpPr>
              <p:spPr bwMode="auto">
                <a:xfrm>
                  <a:off x="3545" y="-714"/>
                  <a:ext cx="661" cy="406"/>
                </a:xfrm>
                <a:custGeom>
                  <a:avLst/>
                  <a:gdLst>
                    <a:gd name="T0" fmla="+- 0 3545 3545"/>
                    <a:gd name="T1" fmla="*/ T0 w 661"/>
                    <a:gd name="T2" fmla="+- 0 -629 -714"/>
                    <a:gd name="T3" fmla="*/ -629 h 406"/>
                    <a:gd name="T4" fmla="+- 0 3799 3545"/>
                    <a:gd name="T5" fmla="*/ T4 w 661"/>
                    <a:gd name="T6" fmla="+- 0 -310 -714"/>
                    <a:gd name="T7" fmla="*/ -310 h 406"/>
                    <a:gd name="T8" fmla="+- 0 4206 3545"/>
                    <a:gd name="T9" fmla="*/ T8 w 661"/>
                    <a:gd name="T10" fmla="+- 0 -308 -714"/>
                    <a:gd name="T11" fmla="*/ -308 h 406"/>
                    <a:gd name="T12" fmla="+- 0 4052 3545"/>
                    <a:gd name="T13" fmla="*/ T12 w 661"/>
                    <a:gd name="T14" fmla="+- 0 -383 -714"/>
                    <a:gd name="T15" fmla="*/ -383 h 406"/>
                    <a:gd name="T16" fmla="+- 0 4129 3545"/>
                    <a:gd name="T17" fmla="*/ T16 w 661"/>
                    <a:gd name="T18" fmla="+- 0 -542 -714"/>
                    <a:gd name="T19" fmla="*/ -542 h 406"/>
                    <a:gd name="T20" fmla="+- 0 4105 3545"/>
                    <a:gd name="T21" fmla="*/ T20 w 661"/>
                    <a:gd name="T22" fmla="+- 0 -554 -714"/>
                    <a:gd name="T23" fmla="*/ -554 h 406"/>
                    <a:gd name="T24" fmla="+- 0 3700 3545"/>
                    <a:gd name="T25" fmla="*/ T24 w 661"/>
                    <a:gd name="T26" fmla="+- 0 -554 -714"/>
                    <a:gd name="T27" fmla="*/ -554 h 406"/>
                    <a:gd name="T28" fmla="+- 0 3545 3545"/>
                    <a:gd name="T29" fmla="*/ T28 w 661"/>
                    <a:gd name="T30" fmla="+- 0 -629 -714"/>
                    <a:gd name="T31" fmla="*/ -629 h 40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61" h="406">
                      <a:moveTo>
                        <a:pt x="0" y="85"/>
                      </a:moveTo>
                      <a:lnTo>
                        <a:pt x="254" y="404"/>
                      </a:lnTo>
                      <a:lnTo>
                        <a:pt x="661" y="406"/>
                      </a:lnTo>
                      <a:lnTo>
                        <a:pt x="507" y="331"/>
                      </a:lnTo>
                      <a:lnTo>
                        <a:pt x="584" y="172"/>
                      </a:lnTo>
                      <a:lnTo>
                        <a:pt x="560" y="160"/>
                      </a:lnTo>
                      <a:lnTo>
                        <a:pt x="155" y="160"/>
                      </a:lnTo>
                      <a:lnTo>
                        <a:pt x="0" y="8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103" name="Freeform 102"/>
                <p:cNvSpPr>
                  <a:spLocks/>
                </p:cNvSpPr>
                <p:nvPr/>
              </p:nvSpPr>
              <p:spPr bwMode="auto">
                <a:xfrm>
                  <a:off x="3545" y="-714"/>
                  <a:ext cx="661" cy="406"/>
                </a:xfrm>
                <a:custGeom>
                  <a:avLst/>
                  <a:gdLst>
                    <a:gd name="T0" fmla="+- 0 3776 3545"/>
                    <a:gd name="T1" fmla="*/ T0 w 661"/>
                    <a:gd name="T2" fmla="+- 0 -714 -714"/>
                    <a:gd name="T3" fmla="*/ -714 h 406"/>
                    <a:gd name="T4" fmla="+- 0 3700 3545"/>
                    <a:gd name="T5" fmla="*/ T4 w 661"/>
                    <a:gd name="T6" fmla="+- 0 -554 -714"/>
                    <a:gd name="T7" fmla="*/ -554 h 406"/>
                    <a:gd name="T8" fmla="+- 0 4105 3545"/>
                    <a:gd name="T9" fmla="*/ T8 w 661"/>
                    <a:gd name="T10" fmla="+- 0 -554 -714"/>
                    <a:gd name="T11" fmla="*/ -554 h 406"/>
                    <a:gd name="T12" fmla="+- 0 3776 3545"/>
                    <a:gd name="T13" fmla="*/ T12 w 661"/>
                    <a:gd name="T14" fmla="+- 0 -714 -714"/>
                    <a:gd name="T15" fmla="*/ -714 h 406"/>
                  </a:gdLst>
                  <a:ahLst/>
                  <a:cxnLst>
                    <a:cxn ang="0">
                      <a:pos x="T1" y="T3"/>
                    </a:cxn>
                    <a:cxn ang="0">
                      <a:pos x="T5" y="T7"/>
                    </a:cxn>
                    <a:cxn ang="0">
                      <a:pos x="T9" y="T11"/>
                    </a:cxn>
                    <a:cxn ang="0">
                      <a:pos x="T13" y="T15"/>
                    </a:cxn>
                  </a:cxnLst>
                  <a:rect l="0" t="0" r="r" b="b"/>
                  <a:pathLst>
                    <a:path w="661" h="406">
                      <a:moveTo>
                        <a:pt x="231" y="0"/>
                      </a:moveTo>
                      <a:lnTo>
                        <a:pt x="155" y="160"/>
                      </a:lnTo>
                      <a:lnTo>
                        <a:pt x="560" y="160"/>
                      </a:lnTo>
                      <a:lnTo>
                        <a:pt x="231"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81" name="Group 80"/>
              <p:cNvGrpSpPr>
                <a:grpSpLocks/>
              </p:cNvGrpSpPr>
              <p:nvPr/>
            </p:nvGrpSpPr>
            <p:grpSpPr bwMode="auto">
              <a:xfrm>
                <a:off x="3545" y="-714"/>
                <a:ext cx="661" cy="406"/>
                <a:chOff x="3545" y="-714"/>
                <a:chExt cx="661" cy="406"/>
              </a:xfrm>
            </p:grpSpPr>
            <p:sp>
              <p:nvSpPr>
                <p:cNvPr id="101" name="Freeform 100"/>
                <p:cNvSpPr>
                  <a:spLocks/>
                </p:cNvSpPr>
                <p:nvPr/>
              </p:nvSpPr>
              <p:spPr bwMode="auto">
                <a:xfrm>
                  <a:off x="3545" y="-714"/>
                  <a:ext cx="661" cy="406"/>
                </a:xfrm>
                <a:custGeom>
                  <a:avLst/>
                  <a:gdLst>
                    <a:gd name="T0" fmla="+- 0 3545 3545"/>
                    <a:gd name="T1" fmla="*/ T0 w 661"/>
                    <a:gd name="T2" fmla="+- 0 -629 -714"/>
                    <a:gd name="T3" fmla="*/ -629 h 406"/>
                    <a:gd name="T4" fmla="+- 0 3700 3545"/>
                    <a:gd name="T5" fmla="*/ T4 w 661"/>
                    <a:gd name="T6" fmla="+- 0 -554 -714"/>
                    <a:gd name="T7" fmla="*/ -554 h 406"/>
                    <a:gd name="T8" fmla="+- 0 3776 3545"/>
                    <a:gd name="T9" fmla="*/ T8 w 661"/>
                    <a:gd name="T10" fmla="+- 0 -714 -714"/>
                    <a:gd name="T11" fmla="*/ -714 h 406"/>
                    <a:gd name="T12" fmla="+- 0 4129 3545"/>
                    <a:gd name="T13" fmla="*/ T12 w 661"/>
                    <a:gd name="T14" fmla="+- 0 -542 -714"/>
                    <a:gd name="T15" fmla="*/ -542 h 406"/>
                    <a:gd name="T16" fmla="+- 0 4052 3545"/>
                    <a:gd name="T17" fmla="*/ T16 w 661"/>
                    <a:gd name="T18" fmla="+- 0 -383 -714"/>
                    <a:gd name="T19" fmla="*/ -383 h 406"/>
                    <a:gd name="T20" fmla="+- 0 4206 3545"/>
                    <a:gd name="T21" fmla="*/ T20 w 661"/>
                    <a:gd name="T22" fmla="+- 0 -308 -714"/>
                    <a:gd name="T23" fmla="*/ -308 h 406"/>
                    <a:gd name="T24" fmla="+- 0 3799 3545"/>
                    <a:gd name="T25" fmla="*/ T24 w 661"/>
                    <a:gd name="T26" fmla="+- 0 -310 -714"/>
                    <a:gd name="T27" fmla="*/ -310 h 406"/>
                    <a:gd name="T28" fmla="+- 0 3545 3545"/>
                    <a:gd name="T29" fmla="*/ T28 w 661"/>
                    <a:gd name="T30" fmla="+- 0 -629 -714"/>
                    <a:gd name="T31" fmla="*/ -629 h 40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61" h="406">
                      <a:moveTo>
                        <a:pt x="0" y="85"/>
                      </a:moveTo>
                      <a:lnTo>
                        <a:pt x="155" y="160"/>
                      </a:lnTo>
                      <a:lnTo>
                        <a:pt x="231" y="0"/>
                      </a:lnTo>
                      <a:lnTo>
                        <a:pt x="584" y="172"/>
                      </a:lnTo>
                      <a:lnTo>
                        <a:pt x="507" y="331"/>
                      </a:lnTo>
                      <a:lnTo>
                        <a:pt x="661" y="406"/>
                      </a:lnTo>
                      <a:lnTo>
                        <a:pt x="254" y="404"/>
                      </a:lnTo>
                      <a:lnTo>
                        <a:pt x="0" y="85"/>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nvGrpSpPr>
              <p:cNvPr id="82" name="Group 81"/>
              <p:cNvGrpSpPr>
                <a:grpSpLocks/>
              </p:cNvGrpSpPr>
              <p:nvPr/>
            </p:nvGrpSpPr>
            <p:grpSpPr bwMode="auto">
              <a:xfrm>
                <a:off x="7675" y="-714"/>
                <a:ext cx="661" cy="406"/>
                <a:chOff x="7675" y="-714"/>
                <a:chExt cx="661" cy="406"/>
              </a:xfrm>
            </p:grpSpPr>
            <p:sp>
              <p:nvSpPr>
                <p:cNvPr id="99" name="Freeform 98"/>
                <p:cNvSpPr>
                  <a:spLocks/>
                </p:cNvSpPr>
                <p:nvPr/>
              </p:nvSpPr>
              <p:spPr bwMode="auto">
                <a:xfrm>
                  <a:off x="7675" y="-714"/>
                  <a:ext cx="661" cy="406"/>
                </a:xfrm>
                <a:custGeom>
                  <a:avLst/>
                  <a:gdLst>
                    <a:gd name="T0" fmla="+- 0 8105 7675"/>
                    <a:gd name="T1" fmla="*/ T0 w 661"/>
                    <a:gd name="T2" fmla="+- 0 -714 -714"/>
                    <a:gd name="T3" fmla="*/ -714 h 406"/>
                    <a:gd name="T4" fmla="+- 0 7752 7675"/>
                    <a:gd name="T5" fmla="*/ T4 w 661"/>
                    <a:gd name="T6" fmla="+- 0 -542 -714"/>
                    <a:gd name="T7" fmla="*/ -542 h 406"/>
                    <a:gd name="T8" fmla="+- 0 7829 7675"/>
                    <a:gd name="T9" fmla="*/ T8 w 661"/>
                    <a:gd name="T10" fmla="+- 0 -383 -714"/>
                    <a:gd name="T11" fmla="*/ -383 h 406"/>
                    <a:gd name="T12" fmla="+- 0 7675 7675"/>
                    <a:gd name="T13" fmla="*/ T12 w 661"/>
                    <a:gd name="T14" fmla="+- 0 -308 -714"/>
                    <a:gd name="T15" fmla="*/ -308 h 406"/>
                    <a:gd name="T16" fmla="+- 0 8082 7675"/>
                    <a:gd name="T17" fmla="*/ T16 w 661"/>
                    <a:gd name="T18" fmla="+- 0 -310 -714"/>
                    <a:gd name="T19" fmla="*/ -310 h 406"/>
                    <a:gd name="T20" fmla="+- 0 8277 7675"/>
                    <a:gd name="T21" fmla="*/ T20 w 661"/>
                    <a:gd name="T22" fmla="+- 0 -554 -714"/>
                    <a:gd name="T23" fmla="*/ -554 h 406"/>
                    <a:gd name="T24" fmla="+- 0 8182 7675"/>
                    <a:gd name="T25" fmla="*/ T24 w 661"/>
                    <a:gd name="T26" fmla="+- 0 -554 -714"/>
                    <a:gd name="T27" fmla="*/ -554 h 406"/>
                    <a:gd name="T28" fmla="+- 0 8105 7675"/>
                    <a:gd name="T29" fmla="*/ T28 w 661"/>
                    <a:gd name="T30" fmla="+- 0 -714 -714"/>
                    <a:gd name="T31" fmla="*/ -714 h 40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61" h="406">
                      <a:moveTo>
                        <a:pt x="430" y="0"/>
                      </a:moveTo>
                      <a:lnTo>
                        <a:pt x="77" y="172"/>
                      </a:lnTo>
                      <a:lnTo>
                        <a:pt x="154" y="331"/>
                      </a:lnTo>
                      <a:lnTo>
                        <a:pt x="0" y="406"/>
                      </a:lnTo>
                      <a:lnTo>
                        <a:pt x="407" y="404"/>
                      </a:lnTo>
                      <a:lnTo>
                        <a:pt x="602" y="160"/>
                      </a:lnTo>
                      <a:lnTo>
                        <a:pt x="507" y="160"/>
                      </a:lnTo>
                      <a:lnTo>
                        <a:pt x="430"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100" name="Freeform 99"/>
                <p:cNvSpPr>
                  <a:spLocks/>
                </p:cNvSpPr>
                <p:nvPr/>
              </p:nvSpPr>
              <p:spPr bwMode="auto">
                <a:xfrm>
                  <a:off x="7675" y="-714"/>
                  <a:ext cx="661" cy="406"/>
                </a:xfrm>
                <a:custGeom>
                  <a:avLst/>
                  <a:gdLst>
                    <a:gd name="T0" fmla="+- 0 8336 7675"/>
                    <a:gd name="T1" fmla="*/ T0 w 661"/>
                    <a:gd name="T2" fmla="+- 0 -629 -714"/>
                    <a:gd name="T3" fmla="*/ -629 h 406"/>
                    <a:gd name="T4" fmla="+- 0 8182 7675"/>
                    <a:gd name="T5" fmla="*/ T4 w 661"/>
                    <a:gd name="T6" fmla="+- 0 -554 -714"/>
                    <a:gd name="T7" fmla="*/ -554 h 406"/>
                    <a:gd name="T8" fmla="+- 0 8277 7675"/>
                    <a:gd name="T9" fmla="*/ T8 w 661"/>
                    <a:gd name="T10" fmla="+- 0 -554 -714"/>
                    <a:gd name="T11" fmla="*/ -554 h 406"/>
                    <a:gd name="T12" fmla="+- 0 8336 7675"/>
                    <a:gd name="T13" fmla="*/ T12 w 661"/>
                    <a:gd name="T14" fmla="+- 0 -629 -714"/>
                    <a:gd name="T15" fmla="*/ -629 h 406"/>
                  </a:gdLst>
                  <a:ahLst/>
                  <a:cxnLst>
                    <a:cxn ang="0">
                      <a:pos x="T1" y="T3"/>
                    </a:cxn>
                    <a:cxn ang="0">
                      <a:pos x="T5" y="T7"/>
                    </a:cxn>
                    <a:cxn ang="0">
                      <a:pos x="T9" y="T11"/>
                    </a:cxn>
                    <a:cxn ang="0">
                      <a:pos x="T13" y="T15"/>
                    </a:cxn>
                  </a:cxnLst>
                  <a:rect l="0" t="0" r="r" b="b"/>
                  <a:pathLst>
                    <a:path w="661" h="406">
                      <a:moveTo>
                        <a:pt x="661" y="85"/>
                      </a:moveTo>
                      <a:lnTo>
                        <a:pt x="507" y="160"/>
                      </a:lnTo>
                      <a:lnTo>
                        <a:pt x="602" y="160"/>
                      </a:lnTo>
                      <a:lnTo>
                        <a:pt x="661" y="8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83" name="Group 82"/>
              <p:cNvGrpSpPr>
                <a:grpSpLocks/>
              </p:cNvGrpSpPr>
              <p:nvPr/>
            </p:nvGrpSpPr>
            <p:grpSpPr bwMode="auto">
              <a:xfrm>
                <a:off x="7675" y="-714"/>
                <a:ext cx="661" cy="406"/>
                <a:chOff x="7675" y="-714"/>
                <a:chExt cx="661" cy="406"/>
              </a:xfrm>
            </p:grpSpPr>
            <p:sp>
              <p:nvSpPr>
                <p:cNvPr id="98" name="Freeform 97"/>
                <p:cNvSpPr>
                  <a:spLocks/>
                </p:cNvSpPr>
                <p:nvPr/>
              </p:nvSpPr>
              <p:spPr bwMode="auto">
                <a:xfrm>
                  <a:off x="7675" y="-714"/>
                  <a:ext cx="661" cy="406"/>
                </a:xfrm>
                <a:custGeom>
                  <a:avLst/>
                  <a:gdLst>
                    <a:gd name="T0" fmla="+- 0 8336 7675"/>
                    <a:gd name="T1" fmla="*/ T0 w 661"/>
                    <a:gd name="T2" fmla="+- 0 -629 -714"/>
                    <a:gd name="T3" fmla="*/ -629 h 406"/>
                    <a:gd name="T4" fmla="+- 0 8182 7675"/>
                    <a:gd name="T5" fmla="*/ T4 w 661"/>
                    <a:gd name="T6" fmla="+- 0 -554 -714"/>
                    <a:gd name="T7" fmla="*/ -554 h 406"/>
                    <a:gd name="T8" fmla="+- 0 8105 7675"/>
                    <a:gd name="T9" fmla="*/ T8 w 661"/>
                    <a:gd name="T10" fmla="+- 0 -714 -714"/>
                    <a:gd name="T11" fmla="*/ -714 h 406"/>
                    <a:gd name="T12" fmla="+- 0 7752 7675"/>
                    <a:gd name="T13" fmla="*/ T12 w 661"/>
                    <a:gd name="T14" fmla="+- 0 -542 -714"/>
                    <a:gd name="T15" fmla="*/ -542 h 406"/>
                    <a:gd name="T16" fmla="+- 0 7829 7675"/>
                    <a:gd name="T17" fmla="*/ T16 w 661"/>
                    <a:gd name="T18" fmla="+- 0 -383 -714"/>
                    <a:gd name="T19" fmla="*/ -383 h 406"/>
                    <a:gd name="T20" fmla="+- 0 7675 7675"/>
                    <a:gd name="T21" fmla="*/ T20 w 661"/>
                    <a:gd name="T22" fmla="+- 0 -308 -714"/>
                    <a:gd name="T23" fmla="*/ -308 h 406"/>
                    <a:gd name="T24" fmla="+- 0 8082 7675"/>
                    <a:gd name="T25" fmla="*/ T24 w 661"/>
                    <a:gd name="T26" fmla="+- 0 -310 -714"/>
                    <a:gd name="T27" fmla="*/ -310 h 406"/>
                    <a:gd name="T28" fmla="+- 0 8336 7675"/>
                    <a:gd name="T29" fmla="*/ T28 w 661"/>
                    <a:gd name="T30" fmla="+- 0 -629 -714"/>
                    <a:gd name="T31" fmla="*/ -629 h 40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61" h="406">
                      <a:moveTo>
                        <a:pt x="661" y="85"/>
                      </a:moveTo>
                      <a:lnTo>
                        <a:pt x="507" y="160"/>
                      </a:lnTo>
                      <a:lnTo>
                        <a:pt x="430" y="0"/>
                      </a:lnTo>
                      <a:lnTo>
                        <a:pt x="77" y="172"/>
                      </a:lnTo>
                      <a:lnTo>
                        <a:pt x="154" y="331"/>
                      </a:lnTo>
                      <a:lnTo>
                        <a:pt x="0" y="406"/>
                      </a:lnTo>
                      <a:lnTo>
                        <a:pt x="407" y="404"/>
                      </a:lnTo>
                      <a:lnTo>
                        <a:pt x="661" y="85"/>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nvGrpSpPr>
              <p:cNvPr id="84" name="Group 83"/>
              <p:cNvGrpSpPr>
                <a:grpSpLocks/>
              </p:cNvGrpSpPr>
              <p:nvPr/>
            </p:nvGrpSpPr>
            <p:grpSpPr bwMode="auto">
              <a:xfrm>
                <a:off x="3747" y="-1283"/>
                <a:ext cx="4405" cy="566"/>
                <a:chOff x="3747" y="-1283"/>
                <a:chExt cx="4405" cy="566"/>
              </a:xfrm>
            </p:grpSpPr>
            <p:sp>
              <p:nvSpPr>
                <p:cNvPr id="97" name="Freeform 96"/>
                <p:cNvSpPr>
                  <a:spLocks/>
                </p:cNvSpPr>
                <p:nvPr/>
              </p:nvSpPr>
              <p:spPr bwMode="auto">
                <a:xfrm>
                  <a:off x="3747" y="-1283"/>
                  <a:ext cx="4405" cy="566"/>
                </a:xfrm>
                <a:custGeom>
                  <a:avLst/>
                  <a:gdLst>
                    <a:gd name="T0" fmla="+- 0 7871 3747"/>
                    <a:gd name="T1" fmla="*/ T0 w 4405"/>
                    <a:gd name="T2" fmla="+- 0 -1283 -1283"/>
                    <a:gd name="T3" fmla="*/ -1283 h 566"/>
                    <a:gd name="T4" fmla="+- 0 4028 3747"/>
                    <a:gd name="T5" fmla="*/ T4 w 4405"/>
                    <a:gd name="T6" fmla="+- 0 -1283 -1283"/>
                    <a:gd name="T7" fmla="*/ -1283 h 566"/>
                    <a:gd name="T8" fmla="+- 0 4005 3747"/>
                    <a:gd name="T9" fmla="*/ T8 w 4405"/>
                    <a:gd name="T10" fmla="+- 0 -1282 -1283"/>
                    <a:gd name="T11" fmla="*/ -1282 h 566"/>
                    <a:gd name="T12" fmla="+- 0 3939 3747"/>
                    <a:gd name="T13" fmla="*/ T12 w 4405"/>
                    <a:gd name="T14" fmla="+- 0 -1268 -1283"/>
                    <a:gd name="T15" fmla="*/ -1268 h 566"/>
                    <a:gd name="T16" fmla="+- 0 3880 3747"/>
                    <a:gd name="T17" fmla="*/ T16 w 4405"/>
                    <a:gd name="T18" fmla="+- 0 -1240 -1283"/>
                    <a:gd name="T19" fmla="*/ -1240 h 566"/>
                    <a:gd name="T20" fmla="+- 0 3829 3747"/>
                    <a:gd name="T21" fmla="*/ T20 w 4405"/>
                    <a:gd name="T22" fmla="+- 0 -1200 -1283"/>
                    <a:gd name="T23" fmla="*/ -1200 h 566"/>
                    <a:gd name="T24" fmla="+- 0 3788 3747"/>
                    <a:gd name="T25" fmla="*/ T24 w 4405"/>
                    <a:gd name="T26" fmla="+- 0 -1148 -1283"/>
                    <a:gd name="T27" fmla="*/ -1148 h 566"/>
                    <a:gd name="T28" fmla="+- 0 3761 3747"/>
                    <a:gd name="T29" fmla="*/ T28 w 4405"/>
                    <a:gd name="T30" fmla="+- 0 -1089 -1283"/>
                    <a:gd name="T31" fmla="*/ -1089 h 566"/>
                    <a:gd name="T32" fmla="+- 0 3747 3747"/>
                    <a:gd name="T33" fmla="*/ T32 w 4405"/>
                    <a:gd name="T34" fmla="+- 0 -1022 -1283"/>
                    <a:gd name="T35" fmla="*/ -1022 h 566"/>
                    <a:gd name="T36" fmla="+- 0 3748 3747"/>
                    <a:gd name="T37" fmla="*/ T36 w 4405"/>
                    <a:gd name="T38" fmla="+- 0 -996 -1283"/>
                    <a:gd name="T39" fmla="*/ -996 h 566"/>
                    <a:gd name="T40" fmla="+- 0 3761 3747"/>
                    <a:gd name="T41" fmla="*/ T40 w 4405"/>
                    <a:gd name="T42" fmla="+- 0 -922 -1283"/>
                    <a:gd name="T43" fmla="*/ -922 h 566"/>
                    <a:gd name="T44" fmla="+- 0 3789 3747"/>
                    <a:gd name="T45" fmla="*/ T44 w 4405"/>
                    <a:gd name="T46" fmla="+- 0 -857 -1283"/>
                    <a:gd name="T47" fmla="*/ -857 h 566"/>
                    <a:gd name="T48" fmla="+- 0 3829 3747"/>
                    <a:gd name="T49" fmla="*/ T48 w 4405"/>
                    <a:gd name="T50" fmla="+- 0 -802 -1283"/>
                    <a:gd name="T51" fmla="*/ -802 h 566"/>
                    <a:gd name="T52" fmla="+- 0 3880 3747"/>
                    <a:gd name="T53" fmla="*/ T52 w 4405"/>
                    <a:gd name="T54" fmla="+- 0 -760 -1283"/>
                    <a:gd name="T55" fmla="*/ -760 h 566"/>
                    <a:gd name="T56" fmla="+- 0 3939 3747"/>
                    <a:gd name="T57" fmla="*/ T56 w 4405"/>
                    <a:gd name="T58" fmla="+- 0 -731 -1283"/>
                    <a:gd name="T59" fmla="*/ -731 h 566"/>
                    <a:gd name="T60" fmla="+- 0 4005 3747"/>
                    <a:gd name="T61" fmla="*/ T60 w 4405"/>
                    <a:gd name="T62" fmla="+- 0 -717 -1283"/>
                    <a:gd name="T63" fmla="*/ -717 h 566"/>
                    <a:gd name="T64" fmla="+- 0 4028 3747"/>
                    <a:gd name="T65" fmla="*/ T64 w 4405"/>
                    <a:gd name="T66" fmla="+- 0 -716 -1283"/>
                    <a:gd name="T67" fmla="*/ -716 h 566"/>
                    <a:gd name="T68" fmla="+- 0 7871 3747"/>
                    <a:gd name="T69" fmla="*/ T68 w 4405"/>
                    <a:gd name="T70" fmla="+- 0 -716 -1283"/>
                    <a:gd name="T71" fmla="*/ -716 h 566"/>
                    <a:gd name="T72" fmla="+- 0 7939 3747"/>
                    <a:gd name="T73" fmla="*/ T72 w 4405"/>
                    <a:gd name="T74" fmla="+- 0 -725 -1283"/>
                    <a:gd name="T75" fmla="*/ -725 h 566"/>
                    <a:gd name="T76" fmla="+- 0 8001 3747"/>
                    <a:gd name="T77" fmla="*/ T76 w 4405"/>
                    <a:gd name="T78" fmla="+- 0 -748 -1283"/>
                    <a:gd name="T79" fmla="*/ -748 h 566"/>
                    <a:gd name="T80" fmla="+- 0 8055 3747"/>
                    <a:gd name="T81" fmla="*/ T80 w 4405"/>
                    <a:gd name="T82" fmla="+- 0 -785 -1283"/>
                    <a:gd name="T83" fmla="*/ -785 h 566"/>
                    <a:gd name="T84" fmla="+- 0 8099 3747"/>
                    <a:gd name="T85" fmla="*/ T84 w 4405"/>
                    <a:gd name="T86" fmla="+- 0 -833 -1283"/>
                    <a:gd name="T87" fmla="*/ -833 h 566"/>
                    <a:gd name="T88" fmla="+- 0 8131 3747"/>
                    <a:gd name="T89" fmla="*/ T88 w 4405"/>
                    <a:gd name="T90" fmla="+- 0 -890 -1283"/>
                    <a:gd name="T91" fmla="*/ -890 h 566"/>
                    <a:gd name="T92" fmla="+- 0 8149 3747"/>
                    <a:gd name="T93" fmla="*/ T92 w 4405"/>
                    <a:gd name="T94" fmla="+- 0 -954 -1283"/>
                    <a:gd name="T95" fmla="*/ -954 h 566"/>
                    <a:gd name="T96" fmla="+- 0 8152 3747"/>
                    <a:gd name="T97" fmla="*/ T96 w 4405"/>
                    <a:gd name="T98" fmla="+- 0 -977 -1283"/>
                    <a:gd name="T99" fmla="*/ -977 h 566"/>
                    <a:gd name="T100" fmla="+- 0 8151 3747"/>
                    <a:gd name="T101" fmla="*/ T100 w 4405"/>
                    <a:gd name="T102" fmla="+- 0 -1003 -1283"/>
                    <a:gd name="T103" fmla="*/ -1003 h 566"/>
                    <a:gd name="T104" fmla="+- 0 8138 3747"/>
                    <a:gd name="T105" fmla="*/ T104 w 4405"/>
                    <a:gd name="T106" fmla="+- 0 -1077 -1283"/>
                    <a:gd name="T107" fmla="*/ -1077 h 566"/>
                    <a:gd name="T108" fmla="+- 0 8110 3747"/>
                    <a:gd name="T109" fmla="*/ T108 w 4405"/>
                    <a:gd name="T110" fmla="+- 0 -1142 -1283"/>
                    <a:gd name="T111" fmla="*/ -1142 h 566"/>
                    <a:gd name="T112" fmla="+- 0 8070 3747"/>
                    <a:gd name="T113" fmla="*/ T112 w 4405"/>
                    <a:gd name="T114" fmla="+- 0 -1197 -1283"/>
                    <a:gd name="T115" fmla="*/ -1197 h 566"/>
                    <a:gd name="T116" fmla="+- 0 8019 3747"/>
                    <a:gd name="T117" fmla="*/ T116 w 4405"/>
                    <a:gd name="T118" fmla="+- 0 -1239 -1283"/>
                    <a:gd name="T119" fmla="*/ -1239 h 566"/>
                    <a:gd name="T120" fmla="+- 0 7960 3747"/>
                    <a:gd name="T121" fmla="*/ T120 w 4405"/>
                    <a:gd name="T122" fmla="+- 0 -1268 -1283"/>
                    <a:gd name="T123" fmla="*/ -1268 h 566"/>
                    <a:gd name="T124" fmla="+- 0 7894 3747"/>
                    <a:gd name="T125" fmla="*/ T124 w 4405"/>
                    <a:gd name="T126" fmla="+- 0 -1282 -1283"/>
                    <a:gd name="T127" fmla="*/ -1282 h 566"/>
                    <a:gd name="T128" fmla="+- 0 7871 3747"/>
                    <a:gd name="T129" fmla="*/ T128 w 4405"/>
                    <a:gd name="T130" fmla="+- 0 -1283 -1283"/>
                    <a:gd name="T131" fmla="*/ -1283 h 5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405" h="566">
                      <a:moveTo>
                        <a:pt x="4124" y="0"/>
                      </a:moveTo>
                      <a:lnTo>
                        <a:pt x="281" y="0"/>
                      </a:lnTo>
                      <a:lnTo>
                        <a:pt x="258" y="1"/>
                      </a:lnTo>
                      <a:lnTo>
                        <a:pt x="192" y="15"/>
                      </a:lnTo>
                      <a:lnTo>
                        <a:pt x="133" y="43"/>
                      </a:lnTo>
                      <a:lnTo>
                        <a:pt x="82" y="83"/>
                      </a:lnTo>
                      <a:lnTo>
                        <a:pt x="41" y="135"/>
                      </a:lnTo>
                      <a:lnTo>
                        <a:pt x="14" y="194"/>
                      </a:lnTo>
                      <a:lnTo>
                        <a:pt x="0" y="261"/>
                      </a:lnTo>
                      <a:lnTo>
                        <a:pt x="1" y="287"/>
                      </a:lnTo>
                      <a:lnTo>
                        <a:pt x="14" y="361"/>
                      </a:lnTo>
                      <a:lnTo>
                        <a:pt x="42" y="426"/>
                      </a:lnTo>
                      <a:lnTo>
                        <a:pt x="82" y="481"/>
                      </a:lnTo>
                      <a:lnTo>
                        <a:pt x="133" y="523"/>
                      </a:lnTo>
                      <a:lnTo>
                        <a:pt x="192" y="552"/>
                      </a:lnTo>
                      <a:lnTo>
                        <a:pt x="258" y="566"/>
                      </a:lnTo>
                      <a:lnTo>
                        <a:pt x="281" y="567"/>
                      </a:lnTo>
                      <a:lnTo>
                        <a:pt x="4124" y="567"/>
                      </a:lnTo>
                      <a:lnTo>
                        <a:pt x="4192" y="558"/>
                      </a:lnTo>
                      <a:lnTo>
                        <a:pt x="4254" y="535"/>
                      </a:lnTo>
                      <a:lnTo>
                        <a:pt x="4308" y="498"/>
                      </a:lnTo>
                      <a:lnTo>
                        <a:pt x="4352" y="450"/>
                      </a:lnTo>
                      <a:lnTo>
                        <a:pt x="4384" y="393"/>
                      </a:lnTo>
                      <a:lnTo>
                        <a:pt x="4402" y="329"/>
                      </a:lnTo>
                      <a:lnTo>
                        <a:pt x="4405" y="306"/>
                      </a:lnTo>
                      <a:lnTo>
                        <a:pt x="4404" y="280"/>
                      </a:lnTo>
                      <a:lnTo>
                        <a:pt x="4391" y="206"/>
                      </a:lnTo>
                      <a:lnTo>
                        <a:pt x="4363" y="141"/>
                      </a:lnTo>
                      <a:lnTo>
                        <a:pt x="4323" y="86"/>
                      </a:lnTo>
                      <a:lnTo>
                        <a:pt x="4272" y="44"/>
                      </a:lnTo>
                      <a:lnTo>
                        <a:pt x="4213" y="15"/>
                      </a:lnTo>
                      <a:lnTo>
                        <a:pt x="4147" y="1"/>
                      </a:lnTo>
                      <a:lnTo>
                        <a:pt x="4124"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85" name="Group 84"/>
              <p:cNvGrpSpPr>
                <a:grpSpLocks/>
              </p:cNvGrpSpPr>
              <p:nvPr/>
            </p:nvGrpSpPr>
            <p:grpSpPr bwMode="auto">
              <a:xfrm>
                <a:off x="3747" y="-1283"/>
                <a:ext cx="4405" cy="566"/>
                <a:chOff x="3747" y="-1283"/>
                <a:chExt cx="4405" cy="566"/>
              </a:xfrm>
            </p:grpSpPr>
            <p:sp>
              <p:nvSpPr>
                <p:cNvPr id="96" name="Freeform 95"/>
                <p:cNvSpPr>
                  <a:spLocks/>
                </p:cNvSpPr>
                <p:nvPr/>
              </p:nvSpPr>
              <p:spPr bwMode="auto">
                <a:xfrm>
                  <a:off x="3747" y="-1283"/>
                  <a:ext cx="4405" cy="566"/>
                </a:xfrm>
                <a:custGeom>
                  <a:avLst/>
                  <a:gdLst>
                    <a:gd name="T0" fmla="+- 0 4028 3747"/>
                    <a:gd name="T1" fmla="*/ T0 w 4405"/>
                    <a:gd name="T2" fmla="+- 0 -1283 -1283"/>
                    <a:gd name="T3" fmla="*/ -1283 h 566"/>
                    <a:gd name="T4" fmla="+- 0 3960 3747"/>
                    <a:gd name="T5" fmla="*/ T4 w 4405"/>
                    <a:gd name="T6" fmla="+- 0 -1274 -1283"/>
                    <a:gd name="T7" fmla="*/ -1274 h 566"/>
                    <a:gd name="T8" fmla="+- 0 3899 3747"/>
                    <a:gd name="T9" fmla="*/ T8 w 4405"/>
                    <a:gd name="T10" fmla="+- 0 -1251 -1283"/>
                    <a:gd name="T11" fmla="*/ -1251 h 566"/>
                    <a:gd name="T12" fmla="+- 0 3845 3747"/>
                    <a:gd name="T13" fmla="*/ T12 w 4405"/>
                    <a:gd name="T14" fmla="+- 0 -1214 -1283"/>
                    <a:gd name="T15" fmla="*/ -1214 h 566"/>
                    <a:gd name="T16" fmla="+- 0 3801 3747"/>
                    <a:gd name="T17" fmla="*/ T16 w 4405"/>
                    <a:gd name="T18" fmla="+- 0 -1166 -1283"/>
                    <a:gd name="T19" fmla="*/ -1166 h 566"/>
                    <a:gd name="T20" fmla="+- 0 3768 3747"/>
                    <a:gd name="T21" fmla="*/ T20 w 4405"/>
                    <a:gd name="T22" fmla="+- 0 -1109 -1283"/>
                    <a:gd name="T23" fmla="*/ -1109 h 566"/>
                    <a:gd name="T24" fmla="+- 0 3750 3747"/>
                    <a:gd name="T25" fmla="*/ T24 w 4405"/>
                    <a:gd name="T26" fmla="+- 0 -1045 -1283"/>
                    <a:gd name="T27" fmla="*/ -1045 h 566"/>
                    <a:gd name="T28" fmla="+- 0 3747 3747"/>
                    <a:gd name="T29" fmla="*/ T28 w 4405"/>
                    <a:gd name="T30" fmla="+- 0 -1022 -1283"/>
                    <a:gd name="T31" fmla="*/ -1022 h 566"/>
                    <a:gd name="T32" fmla="+- 0 3748 3747"/>
                    <a:gd name="T33" fmla="*/ T32 w 4405"/>
                    <a:gd name="T34" fmla="+- 0 -996 -1283"/>
                    <a:gd name="T35" fmla="*/ -996 h 566"/>
                    <a:gd name="T36" fmla="+- 0 3761 3747"/>
                    <a:gd name="T37" fmla="*/ T36 w 4405"/>
                    <a:gd name="T38" fmla="+- 0 -922 -1283"/>
                    <a:gd name="T39" fmla="*/ -922 h 566"/>
                    <a:gd name="T40" fmla="+- 0 3789 3747"/>
                    <a:gd name="T41" fmla="*/ T40 w 4405"/>
                    <a:gd name="T42" fmla="+- 0 -857 -1283"/>
                    <a:gd name="T43" fmla="*/ -857 h 566"/>
                    <a:gd name="T44" fmla="+- 0 3829 3747"/>
                    <a:gd name="T45" fmla="*/ T44 w 4405"/>
                    <a:gd name="T46" fmla="+- 0 -802 -1283"/>
                    <a:gd name="T47" fmla="*/ -802 h 566"/>
                    <a:gd name="T48" fmla="+- 0 3880 3747"/>
                    <a:gd name="T49" fmla="*/ T48 w 4405"/>
                    <a:gd name="T50" fmla="+- 0 -760 -1283"/>
                    <a:gd name="T51" fmla="*/ -760 h 566"/>
                    <a:gd name="T52" fmla="+- 0 3939 3747"/>
                    <a:gd name="T53" fmla="*/ T52 w 4405"/>
                    <a:gd name="T54" fmla="+- 0 -731 -1283"/>
                    <a:gd name="T55" fmla="*/ -731 h 566"/>
                    <a:gd name="T56" fmla="+- 0 4005 3747"/>
                    <a:gd name="T57" fmla="*/ T56 w 4405"/>
                    <a:gd name="T58" fmla="+- 0 -717 -1283"/>
                    <a:gd name="T59" fmla="*/ -717 h 566"/>
                    <a:gd name="T60" fmla="+- 0 4028 3747"/>
                    <a:gd name="T61" fmla="*/ T60 w 4405"/>
                    <a:gd name="T62" fmla="+- 0 -716 -1283"/>
                    <a:gd name="T63" fmla="*/ -716 h 566"/>
                    <a:gd name="T64" fmla="+- 0 7871 3747"/>
                    <a:gd name="T65" fmla="*/ T64 w 4405"/>
                    <a:gd name="T66" fmla="+- 0 -716 -1283"/>
                    <a:gd name="T67" fmla="*/ -716 h 566"/>
                    <a:gd name="T68" fmla="+- 0 7939 3747"/>
                    <a:gd name="T69" fmla="*/ T68 w 4405"/>
                    <a:gd name="T70" fmla="+- 0 -725 -1283"/>
                    <a:gd name="T71" fmla="*/ -725 h 566"/>
                    <a:gd name="T72" fmla="+- 0 8001 3747"/>
                    <a:gd name="T73" fmla="*/ T72 w 4405"/>
                    <a:gd name="T74" fmla="+- 0 -748 -1283"/>
                    <a:gd name="T75" fmla="*/ -748 h 566"/>
                    <a:gd name="T76" fmla="+- 0 8055 3747"/>
                    <a:gd name="T77" fmla="*/ T76 w 4405"/>
                    <a:gd name="T78" fmla="+- 0 -785 -1283"/>
                    <a:gd name="T79" fmla="*/ -785 h 566"/>
                    <a:gd name="T80" fmla="+- 0 8099 3747"/>
                    <a:gd name="T81" fmla="*/ T80 w 4405"/>
                    <a:gd name="T82" fmla="+- 0 -833 -1283"/>
                    <a:gd name="T83" fmla="*/ -833 h 566"/>
                    <a:gd name="T84" fmla="+- 0 8131 3747"/>
                    <a:gd name="T85" fmla="*/ T84 w 4405"/>
                    <a:gd name="T86" fmla="+- 0 -890 -1283"/>
                    <a:gd name="T87" fmla="*/ -890 h 566"/>
                    <a:gd name="T88" fmla="+- 0 8149 3747"/>
                    <a:gd name="T89" fmla="*/ T88 w 4405"/>
                    <a:gd name="T90" fmla="+- 0 -954 -1283"/>
                    <a:gd name="T91" fmla="*/ -954 h 566"/>
                    <a:gd name="T92" fmla="+- 0 8152 3747"/>
                    <a:gd name="T93" fmla="*/ T92 w 4405"/>
                    <a:gd name="T94" fmla="+- 0 -977 -1283"/>
                    <a:gd name="T95" fmla="*/ -977 h 566"/>
                    <a:gd name="T96" fmla="+- 0 8151 3747"/>
                    <a:gd name="T97" fmla="*/ T96 w 4405"/>
                    <a:gd name="T98" fmla="+- 0 -1003 -1283"/>
                    <a:gd name="T99" fmla="*/ -1003 h 566"/>
                    <a:gd name="T100" fmla="+- 0 8138 3747"/>
                    <a:gd name="T101" fmla="*/ T100 w 4405"/>
                    <a:gd name="T102" fmla="+- 0 -1077 -1283"/>
                    <a:gd name="T103" fmla="*/ -1077 h 566"/>
                    <a:gd name="T104" fmla="+- 0 8110 3747"/>
                    <a:gd name="T105" fmla="*/ T104 w 4405"/>
                    <a:gd name="T106" fmla="+- 0 -1142 -1283"/>
                    <a:gd name="T107" fmla="*/ -1142 h 566"/>
                    <a:gd name="T108" fmla="+- 0 8070 3747"/>
                    <a:gd name="T109" fmla="*/ T108 w 4405"/>
                    <a:gd name="T110" fmla="+- 0 -1197 -1283"/>
                    <a:gd name="T111" fmla="*/ -1197 h 566"/>
                    <a:gd name="T112" fmla="+- 0 8019 3747"/>
                    <a:gd name="T113" fmla="*/ T112 w 4405"/>
                    <a:gd name="T114" fmla="+- 0 -1239 -1283"/>
                    <a:gd name="T115" fmla="*/ -1239 h 566"/>
                    <a:gd name="T116" fmla="+- 0 7960 3747"/>
                    <a:gd name="T117" fmla="*/ T116 w 4405"/>
                    <a:gd name="T118" fmla="+- 0 -1268 -1283"/>
                    <a:gd name="T119" fmla="*/ -1268 h 566"/>
                    <a:gd name="T120" fmla="+- 0 7894 3747"/>
                    <a:gd name="T121" fmla="*/ T120 w 4405"/>
                    <a:gd name="T122" fmla="+- 0 -1282 -1283"/>
                    <a:gd name="T123" fmla="*/ -1282 h 566"/>
                    <a:gd name="T124" fmla="+- 0 7871 3747"/>
                    <a:gd name="T125" fmla="*/ T124 w 4405"/>
                    <a:gd name="T126" fmla="+- 0 -1283 -1283"/>
                    <a:gd name="T127" fmla="*/ -1283 h 566"/>
                    <a:gd name="T128" fmla="+- 0 4028 3747"/>
                    <a:gd name="T129" fmla="*/ T128 w 4405"/>
                    <a:gd name="T130" fmla="+- 0 -1283 -1283"/>
                    <a:gd name="T131" fmla="*/ -1283 h 5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405" h="566">
                      <a:moveTo>
                        <a:pt x="281" y="0"/>
                      </a:moveTo>
                      <a:lnTo>
                        <a:pt x="213" y="9"/>
                      </a:lnTo>
                      <a:lnTo>
                        <a:pt x="152" y="32"/>
                      </a:lnTo>
                      <a:lnTo>
                        <a:pt x="98" y="69"/>
                      </a:lnTo>
                      <a:lnTo>
                        <a:pt x="54" y="117"/>
                      </a:lnTo>
                      <a:lnTo>
                        <a:pt x="21" y="174"/>
                      </a:lnTo>
                      <a:lnTo>
                        <a:pt x="3" y="238"/>
                      </a:lnTo>
                      <a:lnTo>
                        <a:pt x="0" y="261"/>
                      </a:lnTo>
                      <a:lnTo>
                        <a:pt x="1" y="287"/>
                      </a:lnTo>
                      <a:lnTo>
                        <a:pt x="14" y="361"/>
                      </a:lnTo>
                      <a:lnTo>
                        <a:pt x="42" y="426"/>
                      </a:lnTo>
                      <a:lnTo>
                        <a:pt x="82" y="481"/>
                      </a:lnTo>
                      <a:lnTo>
                        <a:pt x="133" y="523"/>
                      </a:lnTo>
                      <a:lnTo>
                        <a:pt x="192" y="552"/>
                      </a:lnTo>
                      <a:lnTo>
                        <a:pt x="258" y="566"/>
                      </a:lnTo>
                      <a:lnTo>
                        <a:pt x="281" y="567"/>
                      </a:lnTo>
                      <a:lnTo>
                        <a:pt x="4124" y="567"/>
                      </a:lnTo>
                      <a:lnTo>
                        <a:pt x="4192" y="558"/>
                      </a:lnTo>
                      <a:lnTo>
                        <a:pt x="4254" y="535"/>
                      </a:lnTo>
                      <a:lnTo>
                        <a:pt x="4308" y="498"/>
                      </a:lnTo>
                      <a:lnTo>
                        <a:pt x="4352" y="450"/>
                      </a:lnTo>
                      <a:lnTo>
                        <a:pt x="4384" y="393"/>
                      </a:lnTo>
                      <a:lnTo>
                        <a:pt x="4402" y="329"/>
                      </a:lnTo>
                      <a:lnTo>
                        <a:pt x="4405" y="306"/>
                      </a:lnTo>
                      <a:lnTo>
                        <a:pt x="4404" y="280"/>
                      </a:lnTo>
                      <a:lnTo>
                        <a:pt x="4391" y="206"/>
                      </a:lnTo>
                      <a:lnTo>
                        <a:pt x="4363" y="141"/>
                      </a:lnTo>
                      <a:lnTo>
                        <a:pt x="4323" y="86"/>
                      </a:lnTo>
                      <a:lnTo>
                        <a:pt x="4272" y="44"/>
                      </a:lnTo>
                      <a:lnTo>
                        <a:pt x="4213" y="15"/>
                      </a:lnTo>
                      <a:lnTo>
                        <a:pt x="4147" y="1"/>
                      </a:lnTo>
                      <a:lnTo>
                        <a:pt x="4124" y="0"/>
                      </a:lnTo>
                      <a:lnTo>
                        <a:pt x="281" y="0"/>
                      </a:lnTo>
                      <a:close/>
                    </a:path>
                  </a:pathLst>
                </a:custGeom>
                <a:solidFill>
                  <a:schemeClr val="tx2"/>
                </a:solidFill>
                <a:ln w="5956">
                  <a:solidFill>
                    <a:srgbClr val="000000"/>
                  </a:solidFill>
                  <a:round/>
                  <a:headEnd/>
                  <a:tailEnd/>
                </a:ln>
                <a:extLst/>
              </p:spPr>
              <p:txBody>
                <a:bodyPr rot="0" vert="horz" wrap="square" lIns="91440" tIns="45720" rIns="91440" bIns="45720" anchor="t" anchorCtr="0" upright="1">
                  <a:noAutofit/>
                </a:bodyPr>
                <a:lstStyle/>
                <a:p>
                  <a:endParaRPr lang="id-ID">
                    <a:solidFill>
                      <a:schemeClr val="bg1"/>
                    </a:solidFill>
                  </a:endParaRPr>
                </a:p>
              </p:txBody>
            </p:sp>
          </p:grpSp>
          <p:grpSp>
            <p:nvGrpSpPr>
              <p:cNvPr id="86" name="Group 85"/>
              <p:cNvGrpSpPr>
                <a:grpSpLocks/>
              </p:cNvGrpSpPr>
              <p:nvPr/>
            </p:nvGrpSpPr>
            <p:grpSpPr bwMode="auto">
              <a:xfrm>
                <a:off x="3545" y="-714"/>
                <a:ext cx="661" cy="406"/>
                <a:chOff x="3545" y="-714"/>
                <a:chExt cx="661" cy="406"/>
              </a:xfrm>
            </p:grpSpPr>
            <p:sp>
              <p:nvSpPr>
                <p:cNvPr id="94" name="Freeform 93"/>
                <p:cNvSpPr>
                  <a:spLocks/>
                </p:cNvSpPr>
                <p:nvPr/>
              </p:nvSpPr>
              <p:spPr bwMode="auto">
                <a:xfrm>
                  <a:off x="3545" y="-714"/>
                  <a:ext cx="661" cy="406"/>
                </a:xfrm>
                <a:custGeom>
                  <a:avLst/>
                  <a:gdLst>
                    <a:gd name="T0" fmla="+- 0 3545 3545"/>
                    <a:gd name="T1" fmla="*/ T0 w 661"/>
                    <a:gd name="T2" fmla="+- 0 -629 -714"/>
                    <a:gd name="T3" fmla="*/ -629 h 406"/>
                    <a:gd name="T4" fmla="+- 0 3799 3545"/>
                    <a:gd name="T5" fmla="*/ T4 w 661"/>
                    <a:gd name="T6" fmla="+- 0 -310 -714"/>
                    <a:gd name="T7" fmla="*/ -310 h 406"/>
                    <a:gd name="T8" fmla="+- 0 4206 3545"/>
                    <a:gd name="T9" fmla="*/ T8 w 661"/>
                    <a:gd name="T10" fmla="+- 0 -308 -714"/>
                    <a:gd name="T11" fmla="*/ -308 h 406"/>
                    <a:gd name="T12" fmla="+- 0 4052 3545"/>
                    <a:gd name="T13" fmla="*/ T12 w 661"/>
                    <a:gd name="T14" fmla="+- 0 -383 -714"/>
                    <a:gd name="T15" fmla="*/ -383 h 406"/>
                    <a:gd name="T16" fmla="+- 0 4129 3545"/>
                    <a:gd name="T17" fmla="*/ T16 w 661"/>
                    <a:gd name="T18" fmla="+- 0 -542 -714"/>
                    <a:gd name="T19" fmla="*/ -542 h 406"/>
                    <a:gd name="T20" fmla="+- 0 4105 3545"/>
                    <a:gd name="T21" fmla="*/ T20 w 661"/>
                    <a:gd name="T22" fmla="+- 0 -554 -714"/>
                    <a:gd name="T23" fmla="*/ -554 h 406"/>
                    <a:gd name="T24" fmla="+- 0 3700 3545"/>
                    <a:gd name="T25" fmla="*/ T24 w 661"/>
                    <a:gd name="T26" fmla="+- 0 -554 -714"/>
                    <a:gd name="T27" fmla="*/ -554 h 406"/>
                    <a:gd name="T28" fmla="+- 0 3545 3545"/>
                    <a:gd name="T29" fmla="*/ T28 w 661"/>
                    <a:gd name="T30" fmla="+- 0 -629 -714"/>
                    <a:gd name="T31" fmla="*/ -629 h 40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61" h="406">
                      <a:moveTo>
                        <a:pt x="0" y="85"/>
                      </a:moveTo>
                      <a:lnTo>
                        <a:pt x="254" y="404"/>
                      </a:lnTo>
                      <a:lnTo>
                        <a:pt x="661" y="406"/>
                      </a:lnTo>
                      <a:lnTo>
                        <a:pt x="507" y="331"/>
                      </a:lnTo>
                      <a:lnTo>
                        <a:pt x="584" y="172"/>
                      </a:lnTo>
                      <a:lnTo>
                        <a:pt x="560" y="160"/>
                      </a:lnTo>
                      <a:lnTo>
                        <a:pt x="155" y="160"/>
                      </a:lnTo>
                      <a:lnTo>
                        <a:pt x="0" y="8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95" name="Freeform 94"/>
                <p:cNvSpPr>
                  <a:spLocks/>
                </p:cNvSpPr>
                <p:nvPr/>
              </p:nvSpPr>
              <p:spPr bwMode="auto">
                <a:xfrm>
                  <a:off x="3545" y="-714"/>
                  <a:ext cx="661" cy="406"/>
                </a:xfrm>
                <a:custGeom>
                  <a:avLst/>
                  <a:gdLst>
                    <a:gd name="T0" fmla="+- 0 3776 3545"/>
                    <a:gd name="T1" fmla="*/ T0 w 661"/>
                    <a:gd name="T2" fmla="+- 0 -714 -714"/>
                    <a:gd name="T3" fmla="*/ -714 h 406"/>
                    <a:gd name="T4" fmla="+- 0 3700 3545"/>
                    <a:gd name="T5" fmla="*/ T4 w 661"/>
                    <a:gd name="T6" fmla="+- 0 -554 -714"/>
                    <a:gd name="T7" fmla="*/ -554 h 406"/>
                    <a:gd name="T8" fmla="+- 0 4105 3545"/>
                    <a:gd name="T9" fmla="*/ T8 w 661"/>
                    <a:gd name="T10" fmla="+- 0 -554 -714"/>
                    <a:gd name="T11" fmla="*/ -554 h 406"/>
                    <a:gd name="T12" fmla="+- 0 3776 3545"/>
                    <a:gd name="T13" fmla="*/ T12 w 661"/>
                    <a:gd name="T14" fmla="+- 0 -714 -714"/>
                    <a:gd name="T15" fmla="*/ -714 h 406"/>
                  </a:gdLst>
                  <a:ahLst/>
                  <a:cxnLst>
                    <a:cxn ang="0">
                      <a:pos x="T1" y="T3"/>
                    </a:cxn>
                    <a:cxn ang="0">
                      <a:pos x="T5" y="T7"/>
                    </a:cxn>
                    <a:cxn ang="0">
                      <a:pos x="T9" y="T11"/>
                    </a:cxn>
                    <a:cxn ang="0">
                      <a:pos x="T13" y="T15"/>
                    </a:cxn>
                  </a:cxnLst>
                  <a:rect l="0" t="0" r="r" b="b"/>
                  <a:pathLst>
                    <a:path w="661" h="406">
                      <a:moveTo>
                        <a:pt x="231" y="0"/>
                      </a:moveTo>
                      <a:lnTo>
                        <a:pt x="155" y="160"/>
                      </a:lnTo>
                      <a:lnTo>
                        <a:pt x="560" y="160"/>
                      </a:lnTo>
                      <a:lnTo>
                        <a:pt x="231"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87" name="Group 86"/>
              <p:cNvGrpSpPr>
                <a:grpSpLocks/>
              </p:cNvGrpSpPr>
              <p:nvPr/>
            </p:nvGrpSpPr>
            <p:grpSpPr bwMode="auto">
              <a:xfrm>
                <a:off x="3545" y="-714"/>
                <a:ext cx="661" cy="406"/>
                <a:chOff x="3545" y="-714"/>
                <a:chExt cx="661" cy="406"/>
              </a:xfrm>
            </p:grpSpPr>
            <p:sp>
              <p:nvSpPr>
                <p:cNvPr id="93" name="Freeform 92"/>
                <p:cNvSpPr>
                  <a:spLocks/>
                </p:cNvSpPr>
                <p:nvPr/>
              </p:nvSpPr>
              <p:spPr bwMode="auto">
                <a:xfrm>
                  <a:off x="3545" y="-714"/>
                  <a:ext cx="661" cy="406"/>
                </a:xfrm>
                <a:custGeom>
                  <a:avLst/>
                  <a:gdLst>
                    <a:gd name="T0" fmla="+- 0 3545 3545"/>
                    <a:gd name="T1" fmla="*/ T0 w 661"/>
                    <a:gd name="T2" fmla="+- 0 -629 -714"/>
                    <a:gd name="T3" fmla="*/ -629 h 406"/>
                    <a:gd name="T4" fmla="+- 0 3700 3545"/>
                    <a:gd name="T5" fmla="*/ T4 w 661"/>
                    <a:gd name="T6" fmla="+- 0 -554 -714"/>
                    <a:gd name="T7" fmla="*/ -554 h 406"/>
                    <a:gd name="T8" fmla="+- 0 3776 3545"/>
                    <a:gd name="T9" fmla="*/ T8 w 661"/>
                    <a:gd name="T10" fmla="+- 0 -714 -714"/>
                    <a:gd name="T11" fmla="*/ -714 h 406"/>
                    <a:gd name="T12" fmla="+- 0 4129 3545"/>
                    <a:gd name="T13" fmla="*/ T12 w 661"/>
                    <a:gd name="T14" fmla="+- 0 -542 -714"/>
                    <a:gd name="T15" fmla="*/ -542 h 406"/>
                    <a:gd name="T16" fmla="+- 0 4052 3545"/>
                    <a:gd name="T17" fmla="*/ T16 w 661"/>
                    <a:gd name="T18" fmla="+- 0 -383 -714"/>
                    <a:gd name="T19" fmla="*/ -383 h 406"/>
                    <a:gd name="T20" fmla="+- 0 4206 3545"/>
                    <a:gd name="T21" fmla="*/ T20 w 661"/>
                    <a:gd name="T22" fmla="+- 0 -308 -714"/>
                    <a:gd name="T23" fmla="*/ -308 h 406"/>
                    <a:gd name="T24" fmla="+- 0 3799 3545"/>
                    <a:gd name="T25" fmla="*/ T24 w 661"/>
                    <a:gd name="T26" fmla="+- 0 -310 -714"/>
                    <a:gd name="T27" fmla="*/ -310 h 406"/>
                    <a:gd name="T28" fmla="+- 0 3545 3545"/>
                    <a:gd name="T29" fmla="*/ T28 w 661"/>
                    <a:gd name="T30" fmla="+- 0 -629 -714"/>
                    <a:gd name="T31" fmla="*/ -629 h 40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61" h="406">
                      <a:moveTo>
                        <a:pt x="0" y="85"/>
                      </a:moveTo>
                      <a:lnTo>
                        <a:pt x="155" y="160"/>
                      </a:lnTo>
                      <a:lnTo>
                        <a:pt x="231" y="0"/>
                      </a:lnTo>
                      <a:lnTo>
                        <a:pt x="584" y="172"/>
                      </a:lnTo>
                      <a:lnTo>
                        <a:pt x="507" y="331"/>
                      </a:lnTo>
                      <a:lnTo>
                        <a:pt x="661" y="406"/>
                      </a:lnTo>
                      <a:lnTo>
                        <a:pt x="254" y="404"/>
                      </a:lnTo>
                      <a:lnTo>
                        <a:pt x="0" y="85"/>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nvGrpSpPr>
              <p:cNvPr id="88" name="Group 87"/>
              <p:cNvGrpSpPr>
                <a:grpSpLocks/>
              </p:cNvGrpSpPr>
              <p:nvPr/>
            </p:nvGrpSpPr>
            <p:grpSpPr bwMode="auto">
              <a:xfrm>
                <a:off x="7675" y="-714"/>
                <a:ext cx="661" cy="406"/>
                <a:chOff x="7675" y="-714"/>
                <a:chExt cx="661" cy="406"/>
              </a:xfrm>
            </p:grpSpPr>
            <p:sp>
              <p:nvSpPr>
                <p:cNvPr id="91" name="Freeform 90"/>
                <p:cNvSpPr>
                  <a:spLocks/>
                </p:cNvSpPr>
                <p:nvPr/>
              </p:nvSpPr>
              <p:spPr bwMode="auto">
                <a:xfrm>
                  <a:off x="7675" y="-714"/>
                  <a:ext cx="661" cy="406"/>
                </a:xfrm>
                <a:custGeom>
                  <a:avLst/>
                  <a:gdLst>
                    <a:gd name="T0" fmla="+- 0 8105 7675"/>
                    <a:gd name="T1" fmla="*/ T0 w 661"/>
                    <a:gd name="T2" fmla="+- 0 -714 -714"/>
                    <a:gd name="T3" fmla="*/ -714 h 406"/>
                    <a:gd name="T4" fmla="+- 0 7752 7675"/>
                    <a:gd name="T5" fmla="*/ T4 w 661"/>
                    <a:gd name="T6" fmla="+- 0 -542 -714"/>
                    <a:gd name="T7" fmla="*/ -542 h 406"/>
                    <a:gd name="T8" fmla="+- 0 7829 7675"/>
                    <a:gd name="T9" fmla="*/ T8 w 661"/>
                    <a:gd name="T10" fmla="+- 0 -383 -714"/>
                    <a:gd name="T11" fmla="*/ -383 h 406"/>
                    <a:gd name="T12" fmla="+- 0 7675 7675"/>
                    <a:gd name="T13" fmla="*/ T12 w 661"/>
                    <a:gd name="T14" fmla="+- 0 -308 -714"/>
                    <a:gd name="T15" fmla="*/ -308 h 406"/>
                    <a:gd name="T16" fmla="+- 0 8082 7675"/>
                    <a:gd name="T17" fmla="*/ T16 w 661"/>
                    <a:gd name="T18" fmla="+- 0 -310 -714"/>
                    <a:gd name="T19" fmla="*/ -310 h 406"/>
                    <a:gd name="T20" fmla="+- 0 8277 7675"/>
                    <a:gd name="T21" fmla="*/ T20 w 661"/>
                    <a:gd name="T22" fmla="+- 0 -554 -714"/>
                    <a:gd name="T23" fmla="*/ -554 h 406"/>
                    <a:gd name="T24" fmla="+- 0 8182 7675"/>
                    <a:gd name="T25" fmla="*/ T24 w 661"/>
                    <a:gd name="T26" fmla="+- 0 -554 -714"/>
                    <a:gd name="T27" fmla="*/ -554 h 406"/>
                    <a:gd name="T28" fmla="+- 0 8105 7675"/>
                    <a:gd name="T29" fmla="*/ T28 w 661"/>
                    <a:gd name="T30" fmla="+- 0 -714 -714"/>
                    <a:gd name="T31" fmla="*/ -714 h 40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61" h="406">
                      <a:moveTo>
                        <a:pt x="430" y="0"/>
                      </a:moveTo>
                      <a:lnTo>
                        <a:pt x="77" y="172"/>
                      </a:lnTo>
                      <a:lnTo>
                        <a:pt x="154" y="331"/>
                      </a:lnTo>
                      <a:lnTo>
                        <a:pt x="0" y="406"/>
                      </a:lnTo>
                      <a:lnTo>
                        <a:pt x="407" y="404"/>
                      </a:lnTo>
                      <a:lnTo>
                        <a:pt x="602" y="160"/>
                      </a:lnTo>
                      <a:lnTo>
                        <a:pt x="507" y="160"/>
                      </a:lnTo>
                      <a:lnTo>
                        <a:pt x="430"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92" name="Freeform 91"/>
                <p:cNvSpPr>
                  <a:spLocks/>
                </p:cNvSpPr>
                <p:nvPr/>
              </p:nvSpPr>
              <p:spPr bwMode="auto">
                <a:xfrm>
                  <a:off x="7675" y="-714"/>
                  <a:ext cx="661" cy="406"/>
                </a:xfrm>
                <a:custGeom>
                  <a:avLst/>
                  <a:gdLst>
                    <a:gd name="T0" fmla="+- 0 8336 7675"/>
                    <a:gd name="T1" fmla="*/ T0 w 661"/>
                    <a:gd name="T2" fmla="+- 0 -629 -714"/>
                    <a:gd name="T3" fmla="*/ -629 h 406"/>
                    <a:gd name="T4" fmla="+- 0 8182 7675"/>
                    <a:gd name="T5" fmla="*/ T4 w 661"/>
                    <a:gd name="T6" fmla="+- 0 -554 -714"/>
                    <a:gd name="T7" fmla="*/ -554 h 406"/>
                    <a:gd name="T8" fmla="+- 0 8277 7675"/>
                    <a:gd name="T9" fmla="*/ T8 w 661"/>
                    <a:gd name="T10" fmla="+- 0 -554 -714"/>
                    <a:gd name="T11" fmla="*/ -554 h 406"/>
                    <a:gd name="T12" fmla="+- 0 8336 7675"/>
                    <a:gd name="T13" fmla="*/ T12 w 661"/>
                    <a:gd name="T14" fmla="+- 0 -629 -714"/>
                    <a:gd name="T15" fmla="*/ -629 h 406"/>
                  </a:gdLst>
                  <a:ahLst/>
                  <a:cxnLst>
                    <a:cxn ang="0">
                      <a:pos x="T1" y="T3"/>
                    </a:cxn>
                    <a:cxn ang="0">
                      <a:pos x="T5" y="T7"/>
                    </a:cxn>
                    <a:cxn ang="0">
                      <a:pos x="T9" y="T11"/>
                    </a:cxn>
                    <a:cxn ang="0">
                      <a:pos x="T13" y="T15"/>
                    </a:cxn>
                  </a:cxnLst>
                  <a:rect l="0" t="0" r="r" b="b"/>
                  <a:pathLst>
                    <a:path w="661" h="406">
                      <a:moveTo>
                        <a:pt x="661" y="85"/>
                      </a:moveTo>
                      <a:lnTo>
                        <a:pt x="507" y="160"/>
                      </a:lnTo>
                      <a:lnTo>
                        <a:pt x="602" y="160"/>
                      </a:lnTo>
                      <a:lnTo>
                        <a:pt x="661" y="8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89" name="Group 88"/>
              <p:cNvGrpSpPr>
                <a:grpSpLocks/>
              </p:cNvGrpSpPr>
              <p:nvPr/>
            </p:nvGrpSpPr>
            <p:grpSpPr bwMode="auto">
              <a:xfrm>
                <a:off x="7675" y="-714"/>
                <a:ext cx="661" cy="406"/>
                <a:chOff x="7675" y="-714"/>
                <a:chExt cx="661" cy="406"/>
              </a:xfrm>
            </p:grpSpPr>
            <p:sp>
              <p:nvSpPr>
                <p:cNvPr id="90" name="Freeform 89"/>
                <p:cNvSpPr>
                  <a:spLocks/>
                </p:cNvSpPr>
                <p:nvPr/>
              </p:nvSpPr>
              <p:spPr bwMode="auto">
                <a:xfrm>
                  <a:off x="7675" y="-714"/>
                  <a:ext cx="661" cy="406"/>
                </a:xfrm>
                <a:custGeom>
                  <a:avLst/>
                  <a:gdLst>
                    <a:gd name="T0" fmla="+- 0 8336 7675"/>
                    <a:gd name="T1" fmla="*/ T0 w 661"/>
                    <a:gd name="T2" fmla="+- 0 -629 -714"/>
                    <a:gd name="T3" fmla="*/ -629 h 406"/>
                    <a:gd name="T4" fmla="+- 0 8182 7675"/>
                    <a:gd name="T5" fmla="*/ T4 w 661"/>
                    <a:gd name="T6" fmla="+- 0 -554 -714"/>
                    <a:gd name="T7" fmla="*/ -554 h 406"/>
                    <a:gd name="T8" fmla="+- 0 8105 7675"/>
                    <a:gd name="T9" fmla="*/ T8 w 661"/>
                    <a:gd name="T10" fmla="+- 0 -714 -714"/>
                    <a:gd name="T11" fmla="*/ -714 h 406"/>
                    <a:gd name="T12" fmla="+- 0 7752 7675"/>
                    <a:gd name="T13" fmla="*/ T12 w 661"/>
                    <a:gd name="T14" fmla="+- 0 -542 -714"/>
                    <a:gd name="T15" fmla="*/ -542 h 406"/>
                    <a:gd name="T16" fmla="+- 0 7829 7675"/>
                    <a:gd name="T17" fmla="*/ T16 w 661"/>
                    <a:gd name="T18" fmla="+- 0 -383 -714"/>
                    <a:gd name="T19" fmla="*/ -383 h 406"/>
                    <a:gd name="T20" fmla="+- 0 7675 7675"/>
                    <a:gd name="T21" fmla="*/ T20 w 661"/>
                    <a:gd name="T22" fmla="+- 0 -308 -714"/>
                    <a:gd name="T23" fmla="*/ -308 h 406"/>
                    <a:gd name="T24" fmla="+- 0 8082 7675"/>
                    <a:gd name="T25" fmla="*/ T24 w 661"/>
                    <a:gd name="T26" fmla="+- 0 -310 -714"/>
                    <a:gd name="T27" fmla="*/ -310 h 406"/>
                    <a:gd name="T28" fmla="+- 0 8336 7675"/>
                    <a:gd name="T29" fmla="*/ T28 w 661"/>
                    <a:gd name="T30" fmla="+- 0 -629 -714"/>
                    <a:gd name="T31" fmla="*/ -629 h 40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61" h="406">
                      <a:moveTo>
                        <a:pt x="661" y="85"/>
                      </a:moveTo>
                      <a:lnTo>
                        <a:pt x="507" y="160"/>
                      </a:lnTo>
                      <a:lnTo>
                        <a:pt x="430" y="0"/>
                      </a:lnTo>
                      <a:lnTo>
                        <a:pt x="77" y="172"/>
                      </a:lnTo>
                      <a:lnTo>
                        <a:pt x="154" y="331"/>
                      </a:lnTo>
                      <a:lnTo>
                        <a:pt x="0" y="406"/>
                      </a:lnTo>
                      <a:lnTo>
                        <a:pt x="407" y="404"/>
                      </a:lnTo>
                      <a:lnTo>
                        <a:pt x="661" y="85"/>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grpSp>
          <p:nvGrpSpPr>
            <p:cNvPr id="14" name="Group 13"/>
            <p:cNvGrpSpPr>
              <a:grpSpLocks/>
            </p:cNvGrpSpPr>
            <p:nvPr/>
          </p:nvGrpSpPr>
          <p:grpSpPr bwMode="auto">
            <a:xfrm>
              <a:off x="4372967" y="1981654"/>
              <a:ext cx="130618" cy="261331"/>
              <a:chOff x="5887" y="-509"/>
              <a:chExt cx="122" cy="291"/>
            </a:xfrm>
          </p:grpSpPr>
          <p:grpSp>
            <p:nvGrpSpPr>
              <p:cNvPr id="70" name="Group 69"/>
              <p:cNvGrpSpPr>
                <a:grpSpLocks/>
              </p:cNvGrpSpPr>
              <p:nvPr/>
            </p:nvGrpSpPr>
            <p:grpSpPr bwMode="auto">
              <a:xfrm>
                <a:off x="5892" y="-505"/>
                <a:ext cx="113" cy="282"/>
                <a:chOff x="5892" y="-505"/>
                <a:chExt cx="113" cy="282"/>
              </a:xfrm>
            </p:grpSpPr>
            <p:sp>
              <p:nvSpPr>
                <p:cNvPr id="75" name="Freeform 74"/>
                <p:cNvSpPr>
                  <a:spLocks/>
                </p:cNvSpPr>
                <p:nvPr/>
              </p:nvSpPr>
              <p:spPr bwMode="auto">
                <a:xfrm>
                  <a:off x="5892" y="-505"/>
                  <a:ext cx="113" cy="282"/>
                </a:xfrm>
                <a:custGeom>
                  <a:avLst/>
                  <a:gdLst>
                    <a:gd name="T0" fmla="+- 0 5968 5892"/>
                    <a:gd name="T1" fmla="*/ T0 w 113"/>
                    <a:gd name="T2" fmla="+- 0 -411 -505"/>
                    <a:gd name="T3" fmla="*/ -411 h 282"/>
                    <a:gd name="T4" fmla="+- 0 5929 5892"/>
                    <a:gd name="T5" fmla="*/ T4 w 113"/>
                    <a:gd name="T6" fmla="+- 0 -411 -505"/>
                    <a:gd name="T7" fmla="*/ -411 h 282"/>
                    <a:gd name="T8" fmla="+- 0 5929 5892"/>
                    <a:gd name="T9" fmla="*/ T8 w 113"/>
                    <a:gd name="T10" fmla="+- 0 -223 -505"/>
                    <a:gd name="T11" fmla="*/ -223 h 282"/>
                    <a:gd name="T12" fmla="+- 0 5968 5892"/>
                    <a:gd name="T13" fmla="*/ T12 w 113"/>
                    <a:gd name="T14" fmla="+- 0 -223 -505"/>
                    <a:gd name="T15" fmla="*/ -223 h 282"/>
                    <a:gd name="T16" fmla="+- 0 5968 5892"/>
                    <a:gd name="T17" fmla="*/ T16 w 113"/>
                    <a:gd name="T18" fmla="+- 0 -411 -505"/>
                    <a:gd name="T19" fmla="*/ -411 h 282"/>
                  </a:gdLst>
                  <a:ahLst/>
                  <a:cxnLst>
                    <a:cxn ang="0">
                      <a:pos x="T1" y="T3"/>
                    </a:cxn>
                    <a:cxn ang="0">
                      <a:pos x="T5" y="T7"/>
                    </a:cxn>
                    <a:cxn ang="0">
                      <a:pos x="T9" y="T11"/>
                    </a:cxn>
                    <a:cxn ang="0">
                      <a:pos x="T13" y="T15"/>
                    </a:cxn>
                    <a:cxn ang="0">
                      <a:pos x="T17" y="T19"/>
                    </a:cxn>
                  </a:cxnLst>
                  <a:rect l="0" t="0" r="r" b="b"/>
                  <a:pathLst>
                    <a:path w="113" h="282">
                      <a:moveTo>
                        <a:pt x="76" y="94"/>
                      </a:moveTo>
                      <a:lnTo>
                        <a:pt x="37" y="94"/>
                      </a:lnTo>
                      <a:lnTo>
                        <a:pt x="37" y="282"/>
                      </a:lnTo>
                      <a:lnTo>
                        <a:pt x="76" y="282"/>
                      </a:lnTo>
                      <a:lnTo>
                        <a:pt x="76"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76" name="Freeform 75"/>
                <p:cNvSpPr>
                  <a:spLocks/>
                </p:cNvSpPr>
                <p:nvPr/>
              </p:nvSpPr>
              <p:spPr bwMode="auto">
                <a:xfrm>
                  <a:off x="5892" y="-505"/>
                  <a:ext cx="113" cy="282"/>
                </a:xfrm>
                <a:custGeom>
                  <a:avLst/>
                  <a:gdLst>
                    <a:gd name="T0" fmla="+- 0 5948 5892"/>
                    <a:gd name="T1" fmla="*/ T0 w 113"/>
                    <a:gd name="T2" fmla="+- 0 -505 -505"/>
                    <a:gd name="T3" fmla="*/ -505 h 282"/>
                    <a:gd name="T4" fmla="+- 0 5892 5892"/>
                    <a:gd name="T5" fmla="*/ T4 w 113"/>
                    <a:gd name="T6" fmla="+- 0 -392 -505"/>
                    <a:gd name="T7" fmla="*/ -392 h 282"/>
                    <a:gd name="T8" fmla="+- 0 5929 5892"/>
                    <a:gd name="T9" fmla="*/ T8 w 113"/>
                    <a:gd name="T10" fmla="+- 0 -392 -505"/>
                    <a:gd name="T11" fmla="*/ -392 h 282"/>
                    <a:gd name="T12" fmla="+- 0 5929 5892"/>
                    <a:gd name="T13" fmla="*/ T12 w 113"/>
                    <a:gd name="T14" fmla="+- 0 -411 -505"/>
                    <a:gd name="T15" fmla="*/ -411 h 282"/>
                    <a:gd name="T16" fmla="+- 0 5995 5892"/>
                    <a:gd name="T17" fmla="*/ T16 w 113"/>
                    <a:gd name="T18" fmla="+- 0 -411 -505"/>
                    <a:gd name="T19" fmla="*/ -411 h 282"/>
                    <a:gd name="T20" fmla="+- 0 5948 5892"/>
                    <a:gd name="T21" fmla="*/ T20 w 113"/>
                    <a:gd name="T22" fmla="+- 0 -505 -505"/>
                    <a:gd name="T23" fmla="*/ -505 h 282"/>
                  </a:gdLst>
                  <a:ahLst/>
                  <a:cxnLst>
                    <a:cxn ang="0">
                      <a:pos x="T1" y="T3"/>
                    </a:cxn>
                    <a:cxn ang="0">
                      <a:pos x="T5" y="T7"/>
                    </a:cxn>
                    <a:cxn ang="0">
                      <a:pos x="T9" y="T11"/>
                    </a:cxn>
                    <a:cxn ang="0">
                      <a:pos x="T13" y="T15"/>
                    </a:cxn>
                    <a:cxn ang="0">
                      <a:pos x="T17" y="T19"/>
                    </a:cxn>
                    <a:cxn ang="0">
                      <a:pos x="T21" y="T23"/>
                    </a:cxn>
                  </a:cxnLst>
                  <a:rect l="0" t="0" r="r" b="b"/>
                  <a:pathLst>
                    <a:path w="113" h="282">
                      <a:moveTo>
                        <a:pt x="56" y="0"/>
                      </a:moveTo>
                      <a:lnTo>
                        <a:pt x="0" y="113"/>
                      </a:lnTo>
                      <a:lnTo>
                        <a:pt x="37" y="113"/>
                      </a:lnTo>
                      <a:lnTo>
                        <a:pt x="37" y="94"/>
                      </a:lnTo>
                      <a:lnTo>
                        <a:pt x="103" y="94"/>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77" name="Freeform 76"/>
                <p:cNvSpPr>
                  <a:spLocks/>
                </p:cNvSpPr>
                <p:nvPr/>
              </p:nvSpPr>
              <p:spPr bwMode="auto">
                <a:xfrm>
                  <a:off x="5892" y="-505"/>
                  <a:ext cx="113" cy="282"/>
                </a:xfrm>
                <a:custGeom>
                  <a:avLst/>
                  <a:gdLst>
                    <a:gd name="T0" fmla="+- 0 5995 5892"/>
                    <a:gd name="T1" fmla="*/ T0 w 113"/>
                    <a:gd name="T2" fmla="+- 0 -411 -505"/>
                    <a:gd name="T3" fmla="*/ -411 h 282"/>
                    <a:gd name="T4" fmla="+- 0 5968 5892"/>
                    <a:gd name="T5" fmla="*/ T4 w 113"/>
                    <a:gd name="T6" fmla="+- 0 -411 -505"/>
                    <a:gd name="T7" fmla="*/ -411 h 282"/>
                    <a:gd name="T8" fmla="+- 0 5968 5892"/>
                    <a:gd name="T9" fmla="*/ T8 w 113"/>
                    <a:gd name="T10" fmla="+- 0 -392 -505"/>
                    <a:gd name="T11" fmla="*/ -392 h 282"/>
                    <a:gd name="T12" fmla="+- 0 6005 5892"/>
                    <a:gd name="T13" fmla="*/ T12 w 113"/>
                    <a:gd name="T14" fmla="+- 0 -392 -505"/>
                    <a:gd name="T15" fmla="*/ -392 h 282"/>
                    <a:gd name="T16" fmla="+- 0 5995 5892"/>
                    <a:gd name="T17" fmla="*/ T16 w 113"/>
                    <a:gd name="T18" fmla="+- 0 -411 -505"/>
                    <a:gd name="T19" fmla="*/ -411 h 282"/>
                  </a:gdLst>
                  <a:ahLst/>
                  <a:cxnLst>
                    <a:cxn ang="0">
                      <a:pos x="T1" y="T3"/>
                    </a:cxn>
                    <a:cxn ang="0">
                      <a:pos x="T5" y="T7"/>
                    </a:cxn>
                    <a:cxn ang="0">
                      <a:pos x="T9" y="T11"/>
                    </a:cxn>
                    <a:cxn ang="0">
                      <a:pos x="T13" y="T15"/>
                    </a:cxn>
                    <a:cxn ang="0">
                      <a:pos x="T17" y="T19"/>
                    </a:cxn>
                  </a:cxnLst>
                  <a:rect l="0" t="0" r="r" b="b"/>
                  <a:pathLst>
                    <a:path w="113" h="282">
                      <a:moveTo>
                        <a:pt x="103" y="94"/>
                      </a:moveTo>
                      <a:lnTo>
                        <a:pt x="76" y="94"/>
                      </a:lnTo>
                      <a:lnTo>
                        <a:pt x="76" y="113"/>
                      </a:lnTo>
                      <a:lnTo>
                        <a:pt x="113" y="113"/>
                      </a:lnTo>
                      <a:lnTo>
                        <a:pt x="103"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71" name="Group 70"/>
              <p:cNvGrpSpPr>
                <a:grpSpLocks/>
              </p:cNvGrpSpPr>
              <p:nvPr/>
            </p:nvGrpSpPr>
            <p:grpSpPr bwMode="auto">
              <a:xfrm>
                <a:off x="5892" y="-505"/>
                <a:ext cx="113" cy="282"/>
                <a:chOff x="5892" y="-505"/>
                <a:chExt cx="113" cy="282"/>
              </a:xfrm>
            </p:grpSpPr>
            <p:sp>
              <p:nvSpPr>
                <p:cNvPr id="72" name="Freeform 71"/>
                <p:cNvSpPr>
                  <a:spLocks/>
                </p:cNvSpPr>
                <p:nvPr/>
              </p:nvSpPr>
              <p:spPr bwMode="auto">
                <a:xfrm>
                  <a:off x="5892" y="-505"/>
                  <a:ext cx="113" cy="282"/>
                </a:xfrm>
                <a:custGeom>
                  <a:avLst/>
                  <a:gdLst>
                    <a:gd name="T0" fmla="+- 0 5968 5892"/>
                    <a:gd name="T1" fmla="*/ T0 w 113"/>
                    <a:gd name="T2" fmla="+- 0 -411 -505"/>
                    <a:gd name="T3" fmla="*/ -411 h 282"/>
                    <a:gd name="T4" fmla="+- 0 5929 5892"/>
                    <a:gd name="T5" fmla="*/ T4 w 113"/>
                    <a:gd name="T6" fmla="+- 0 -411 -505"/>
                    <a:gd name="T7" fmla="*/ -411 h 282"/>
                    <a:gd name="T8" fmla="+- 0 5929 5892"/>
                    <a:gd name="T9" fmla="*/ T8 w 113"/>
                    <a:gd name="T10" fmla="+- 0 -223 -505"/>
                    <a:gd name="T11" fmla="*/ -223 h 282"/>
                    <a:gd name="T12" fmla="+- 0 5968 5892"/>
                    <a:gd name="T13" fmla="*/ T12 w 113"/>
                    <a:gd name="T14" fmla="+- 0 -223 -505"/>
                    <a:gd name="T15" fmla="*/ -223 h 282"/>
                    <a:gd name="T16" fmla="+- 0 5968 5892"/>
                    <a:gd name="T17" fmla="*/ T16 w 113"/>
                    <a:gd name="T18" fmla="+- 0 -411 -505"/>
                    <a:gd name="T19" fmla="*/ -411 h 282"/>
                  </a:gdLst>
                  <a:ahLst/>
                  <a:cxnLst>
                    <a:cxn ang="0">
                      <a:pos x="T1" y="T3"/>
                    </a:cxn>
                    <a:cxn ang="0">
                      <a:pos x="T5" y="T7"/>
                    </a:cxn>
                    <a:cxn ang="0">
                      <a:pos x="T9" y="T11"/>
                    </a:cxn>
                    <a:cxn ang="0">
                      <a:pos x="T13" y="T15"/>
                    </a:cxn>
                    <a:cxn ang="0">
                      <a:pos x="T17" y="T19"/>
                    </a:cxn>
                  </a:cxnLst>
                  <a:rect l="0" t="0" r="r" b="b"/>
                  <a:pathLst>
                    <a:path w="113" h="282">
                      <a:moveTo>
                        <a:pt x="76" y="94"/>
                      </a:moveTo>
                      <a:lnTo>
                        <a:pt x="37" y="94"/>
                      </a:lnTo>
                      <a:lnTo>
                        <a:pt x="37" y="282"/>
                      </a:lnTo>
                      <a:lnTo>
                        <a:pt x="76" y="282"/>
                      </a:lnTo>
                      <a:lnTo>
                        <a:pt x="76"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73" name="Freeform 72"/>
                <p:cNvSpPr>
                  <a:spLocks/>
                </p:cNvSpPr>
                <p:nvPr/>
              </p:nvSpPr>
              <p:spPr bwMode="auto">
                <a:xfrm>
                  <a:off x="5892" y="-505"/>
                  <a:ext cx="113" cy="282"/>
                </a:xfrm>
                <a:custGeom>
                  <a:avLst/>
                  <a:gdLst>
                    <a:gd name="T0" fmla="+- 0 5948 5892"/>
                    <a:gd name="T1" fmla="*/ T0 w 113"/>
                    <a:gd name="T2" fmla="+- 0 -505 -505"/>
                    <a:gd name="T3" fmla="*/ -505 h 282"/>
                    <a:gd name="T4" fmla="+- 0 5892 5892"/>
                    <a:gd name="T5" fmla="*/ T4 w 113"/>
                    <a:gd name="T6" fmla="+- 0 -392 -505"/>
                    <a:gd name="T7" fmla="*/ -392 h 282"/>
                    <a:gd name="T8" fmla="+- 0 5929 5892"/>
                    <a:gd name="T9" fmla="*/ T8 w 113"/>
                    <a:gd name="T10" fmla="+- 0 -392 -505"/>
                    <a:gd name="T11" fmla="*/ -392 h 282"/>
                    <a:gd name="T12" fmla="+- 0 5929 5892"/>
                    <a:gd name="T13" fmla="*/ T12 w 113"/>
                    <a:gd name="T14" fmla="+- 0 -411 -505"/>
                    <a:gd name="T15" fmla="*/ -411 h 282"/>
                    <a:gd name="T16" fmla="+- 0 5995 5892"/>
                    <a:gd name="T17" fmla="*/ T16 w 113"/>
                    <a:gd name="T18" fmla="+- 0 -411 -505"/>
                    <a:gd name="T19" fmla="*/ -411 h 282"/>
                    <a:gd name="T20" fmla="+- 0 5948 5892"/>
                    <a:gd name="T21" fmla="*/ T20 w 113"/>
                    <a:gd name="T22" fmla="+- 0 -505 -505"/>
                    <a:gd name="T23" fmla="*/ -505 h 282"/>
                  </a:gdLst>
                  <a:ahLst/>
                  <a:cxnLst>
                    <a:cxn ang="0">
                      <a:pos x="T1" y="T3"/>
                    </a:cxn>
                    <a:cxn ang="0">
                      <a:pos x="T5" y="T7"/>
                    </a:cxn>
                    <a:cxn ang="0">
                      <a:pos x="T9" y="T11"/>
                    </a:cxn>
                    <a:cxn ang="0">
                      <a:pos x="T13" y="T15"/>
                    </a:cxn>
                    <a:cxn ang="0">
                      <a:pos x="T17" y="T19"/>
                    </a:cxn>
                    <a:cxn ang="0">
                      <a:pos x="T21" y="T23"/>
                    </a:cxn>
                  </a:cxnLst>
                  <a:rect l="0" t="0" r="r" b="b"/>
                  <a:pathLst>
                    <a:path w="113" h="282">
                      <a:moveTo>
                        <a:pt x="56" y="0"/>
                      </a:moveTo>
                      <a:lnTo>
                        <a:pt x="0" y="113"/>
                      </a:lnTo>
                      <a:lnTo>
                        <a:pt x="37" y="113"/>
                      </a:lnTo>
                      <a:lnTo>
                        <a:pt x="37" y="94"/>
                      </a:lnTo>
                      <a:lnTo>
                        <a:pt x="103" y="94"/>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74" name="Freeform 73"/>
                <p:cNvSpPr>
                  <a:spLocks/>
                </p:cNvSpPr>
                <p:nvPr/>
              </p:nvSpPr>
              <p:spPr bwMode="auto">
                <a:xfrm>
                  <a:off x="5892" y="-505"/>
                  <a:ext cx="113" cy="282"/>
                </a:xfrm>
                <a:custGeom>
                  <a:avLst/>
                  <a:gdLst>
                    <a:gd name="T0" fmla="+- 0 5995 5892"/>
                    <a:gd name="T1" fmla="*/ T0 w 113"/>
                    <a:gd name="T2" fmla="+- 0 -411 -505"/>
                    <a:gd name="T3" fmla="*/ -411 h 282"/>
                    <a:gd name="T4" fmla="+- 0 5968 5892"/>
                    <a:gd name="T5" fmla="*/ T4 w 113"/>
                    <a:gd name="T6" fmla="+- 0 -411 -505"/>
                    <a:gd name="T7" fmla="*/ -411 h 282"/>
                    <a:gd name="T8" fmla="+- 0 5968 5892"/>
                    <a:gd name="T9" fmla="*/ T8 w 113"/>
                    <a:gd name="T10" fmla="+- 0 -392 -505"/>
                    <a:gd name="T11" fmla="*/ -392 h 282"/>
                    <a:gd name="T12" fmla="+- 0 6005 5892"/>
                    <a:gd name="T13" fmla="*/ T12 w 113"/>
                    <a:gd name="T14" fmla="+- 0 -392 -505"/>
                    <a:gd name="T15" fmla="*/ -392 h 282"/>
                    <a:gd name="T16" fmla="+- 0 5995 5892"/>
                    <a:gd name="T17" fmla="*/ T16 w 113"/>
                    <a:gd name="T18" fmla="+- 0 -411 -505"/>
                    <a:gd name="T19" fmla="*/ -411 h 282"/>
                  </a:gdLst>
                  <a:ahLst/>
                  <a:cxnLst>
                    <a:cxn ang="0">
                      <a:pos x="T1" y="T3"/>
                    </a:cxn>
                    <a:cxn ang="0">
                      <a:pos x="T5" y="T7"/>
                    </a:cxn>
                    <a:cxn ang="0">
                      <a:pos x="T9" y="T11"/>
                    </a:cxn>
                    <a:cxn ang="0">
                      <a:pos x="T13" y="T15"/>
                    </a:cxn>
                    <a:cxn ang="0">
                      <a:pos x="T17" y="T19"/>
                    </a:cxn>
                  </a:cxnLst>
                  <a:rect l="0" t="0" r="r" b="b"/>
                  <a:pathLst>
                    <a:path w="113" h="282">
                      <a:moveTo>
                        <a:pt x="103" y="94"/>
                      </a:moveTo>
                      <a:lnTo>
                        <a:pt x="76" y="94"/>
                      </a:lnTo>
                      <a:lnTo>
                        <a:pt x="76" y="113"/>
                      </a:lnTo>
                      <a:lnTo>
                        <a:pt x="113" y="113"/>
                      </a:lnTo>
                      <a:lnTo>
                        <a:pt x="103"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grpSp>
          <p:nvGrpSpPr>
            <p:cNvPr id="15" name="Group 14"/>
            <p:cNvGrpSpPr>
              <a:grpSpLocks/>
            </p:cNvGrpSpPr>
            <p:nvPr/>
          </p:nvGrpSpPr>
          <p:grpSpPr bwMode="auto">
            <a:xfrm>
              <a:off x="5378296" y="2819530"/>
              <a:ext cx="796554" cy="109561"/>
              <a:chOff x="6826" y="239"/>
              <a:chExt cx="744" cy="122"/>
            </a:xfrm>
          </p:grpSpPr>
          <p:grpSp>
            <p:nvGrpSpPr>
              <p:cNvPr id="62" name="Group 61"/>
              <p:cNvGrpSpPr>
                <a:grpSpLocks/>
              </p:cNvGrpSpPr>
              <p:nvPr/>
            </p:nvGrpSpPr>
            <p:grpSpPr bwMode="auto">
              <a:xfrm>
                <a:off x="6830" y="244"/>
                <a:ext cx="734" cy="113"/>
                <a:chOff x="6830" y="244"/>
                <a:chExt cx="734" cy="113"/>
              </a:xfrm>
            </p:grpSpPr>
            <p:sp>
              <p:nvSpPr>
                <p:cNvPr id="67" name="Freeform 66"/>
                <p:cNvSpPr>
                  <a:spLocks/>
                </p:cNvSpPr>
                <p:nvPr/>
              </p:nvSpPr>
              <p:spPr bwMode="auto">
                <a:xfrm>
                  <a:off x="6830" y="244"/>
                  <a:ext cx="734" cy="113"/>
                </a:xfrm>
                <a:custGeom>
                  <a:avLst/>
                  <a:gdLst>
                    <a:gd name="T0" fmla="+- 0 7452 6830"/>
                    <a:gd name="T1" fmla="*/ T0 w 734"/>
                    <a:gd name="T2" fmla="+- 0 244 244"/>
                    <a:gd name="T3" fmla="*/ 244 h 113"/>
                    <a:gd name="T4" fmla="+- 0 7452 6830"/>
                    <a:gd name="T5" fmla="*/ T4 w 734"/>
                    <a:gd name="T6" fmla="+- 0 357 244"/>
                    <a:gd name="T7" fmla="*/ 357 h 113"/>
                    <a:gd name="T8" fmla="+- 0 7526 6830"/>
                    <a:gd name="T9" fmla="*/ T8 w 734"/>
                    <a:gd name="T10" fmla="+- 0 319 244"/>
                    <a:gd name="T11" fmla="*/ 319 h 113"/>
                    <a:gd name="T12" fmla="+- 0 7471 6830"/>
                    <a:gd name="T13" fmla="*/ T12 w 734"/>
                    <a:gd name="T14" fmla="+- 0 319 244"/>
                    <a:gd name="T15" fmla="*/ 319 h 113"/>
                    <a:gd name="T16" fmla="+- 0 7471 6830"/>
                    <a:gd name="T17" fmla="*/ T16 w 734"/>
                    <a:gd name="T18" fmla="+- 0 282 244"/>
                    <a:gd name="T19" fmla="*/ 282 h 113"/>
                    <a:gd name="T20" fmla="+- 0 7529 6830"/>
                    <a:gd name="T21" fmla="*/ T20 w 734"/>
                    <a:gd name="T22" fmla="+- 0 282 244"/>
                    <a:gd name="T23" fmla="*/ 282 h 113"/>
                    <a:gd name="T24" fmla="+- 0 7452 6830"/>
                    <a:gd name="T25" fmla="*/ T24 w 734"/>
                    <a:gd name="T26" fmla="+- 0 244 244"/>
                    <a:gd name="T27" fmla="*/ 244 h 113"/>
                  </a:gdLst>
                  <a:ahLst/>
                  <a:cxnLst>
                    <a:cxn ang="0">
                      <a:pos x="T1" y="T3"/>
                    </a:cxn>
                    <a:cxn ang="0">
                      <a:pos x="T5" y="T7"/>
                    </a:cxn>
                    <a:cxn ang="0">
                      <a:pos x="T9" y="T11"/>
                    </a:cxn>
                    <a:cxn ang="0">
                      <a:pos x="T13" y="T15"/>
                    </a:cxn>
                    <a:cxn ang="0">
                      <a:pos x="T17" y="T19"/>
                    </a:cxn>
                    <a:cxn ang="0">
                      <a:pos x="T21" y="T23"/>
                    </a:cxn>
                    <a:cxn ang="0">
                      <a:pos x="T25" y="T27"/>
                    </a:cxn>
                  </a:cxnLst>
                  <a:rect l="0" t="0" r="r" b="b"/>
                  <a:pathLst>
                    <a:path w="734" h="113">
                      <a:moveTo>
                        <a:pt x="622" y="0"/>
                      </a:moveTo>
                      <a:lnTo>
                        <a:pt x="622" y="113"/>
                      </a:lnTo>
                      <a:lnTo>
                        <a:pt x="696" y="75"/>
                      </a:lnTo>
                      <a:lnTo>
                        <a:pt x="641" y="75"/>
                      </a:lnTo>
                      <a:lnTo>
                        <a:pt x="641" y="38"/>
                      </a:lnTo>
                      <a:lnTo>
                        <a:pt x="699" y="38"/>
                      </a:lnTo>
                      <a:lnTo>
                        <a:pt x="6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68" name="Freeform 67"/>
                <p:cNvSpPr>
                  <a:spLocks/>
                </p:cNvSpPr>
                <p:nvPr/>
              </p:nvSpPr>
              <p:spPr bwMode="auto">
                <a:xfrm>
                  <a:off x="6830" y="244"/>
                  <a:ext cx="734" cy="113"/>
                </a:xfrm>
                <a:custGeom>
                  <a:avLst/>
                  <a:gdLst>
                    <a:gd name="T0" fmla="+- 0 7452 6830"/>
                    <a:gd name="T1" fmla="*/ T0 w 734"/>
                    <a:gd name="T2" fmla="+- 0 282 244"/>
                    <a:gd name="T3" fmla="*/ 282 h 113"/>
                    <a:gd name="T4" fmla="+- 0 6830 6830"/>
                    <a:gd name="T5" fmla="*/ T4 w 734"/>
                    <a:gd name="T6" fmla="+- 0 282 244"/>
                    <a:gd name="T7" fmla="*/ 282 h 113"/>
                    <a:gd name="T8" fmla="+- 0 6830 6830"/>
                    <a:gd name="T9" fmla="*/ T8 w 734"/>
                    <a:gd name="T10" fmla="+- 0 319 244"/>
                    <a:gd name="T11" fmla="*/ 319 h 113"/>
                    <a:gd name="T12" fmla="+- 0 7452 6830"/>
                    <a:gd name="T13" fmla="*/ T12 w 734"/>
                    <a:gd name="T14" fmla="+- 0 319 244"/>
                    <a:gd name="T15" fmla="*/ 319 h 113"/>
                    <a:gd name="T16" fmla="+- 0 7452 6830"/>
                    <a:gd name="T17" fmla="*/ T16 w 734"/>
                    <a:gd name="T18" fmla="+- 0 282 244"/>
                    <a:gd name="T19" fmla="*/ 282 h 113"/>
                  </a:gdLst>
                  <a:ahLst/>
                  <a:cxnLst>
                    <a:cxn ang="0">
                      <a:pos x="T1" y="T3"/>
                    </a:cxn>
                    <a:cxn ang="0">
                      <a:pos x="T5" y="T7"/>
                    </a:cxn>
                    <a:cxn ang="0">
                      <a:pos x="T9" y="T11"/>
                    </a:cxn>
                    <a:cxn ang="0">
                      <a:pos x="T13" y="T15"/>
                    </a:cxn>
                    <a:cxn ang="0">
                      <a:pos x="T17" y="T19"/>
                    </a:cxn>
                  </a:cxnLst>
                  <a:rect l="0" t="0" r="r" b="b"/>
                  <a:pathLst>
                    <a:path w="734" h="113">
                      <a:moveTo>
                        <a:pt x="622" y="38"/>
                      </a:moveTo>
                      <a:lnTo>
                        <a:pt x="0" y="38"/>
                      </a:lnTo>
                      <a:lnTo>
                        <a:pt x="0" y="75"/>
                      </a:lnTo>
                      <a:lnTo>
                        <a:pt x="622" y="75"/>
                      </a:lnTo>
                      <a:lnTo>
                        <a:pt x="622"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69" name="Freeform 68"/>
                <p:cNvSpPr>
                  <a:spLocks/>
                </p:cNvSpPr>
                <p:nvPr/>
              </p:nvSpPr>
              <p:spPr bwMode="auto">
                <a:xfrm>
                  <a:off x="6830" y="244"/>
                  <a:ext cx="734" cy="113"/>
                </a:xfrm>
                <a:custGeom>
                  <a:avLst/>
                  <a:gdLst>
                    <a:gd name="T0" fmla="+- 0 7529 6830"/>
                    <a:gd name="T1" fmla="*/ T0 w 734"/>
                    <a:gd name="T2" fmla="+- 0 282 244"/>
                    <a:gd name="T3" fmla="*/ 282 h 113"/>
                    <a:gd name="T4" fmla="+- 0 7471 6830"/>
                    <a:gd name="T5" fmla="*/ T4 w 734"/>
                    <a:gd name="T6" fmla="+- 0 282 244"/>
                    <a:gd name="T7" fmla="*/ 282 h 113"/>
                    <a:gd name="T8" fmla="+- 0 7471 6830"/>
                    <a:gd name="T9" fmla="*/ T8 w 734"/>
                    <a:gd name="T10" fmla="+- 0 319 244"/>
                    <a:gd name="T11" fmla="*/ 319 h 113"/>
                    <a:gd name="T12" fmla="+- 0 7526 6830"/>
                    <a:gd name="T13" fmla="*/ T12 w 734"/>
                    <a:gd name="T14" fmla="+- 0 319 244"/>
                    <a:gd name="T15" fmla="*/ 319 h 113"/>
                    <a:gd name="T16" fmla="+- 0 7565 6830"/>
                    <a:gd name="T17" fmla="*/ T16 w 734"/>
                    <a:gd name="T18" fmla="+- 0 300 244"/>
                    <a:gd name="T19" fmla="*/ 300 h 113"/>
                    <a:gd name="T20" fmla="+- 0 7529 6830"/>
                    <a:gd name="T21" fmla="*/ T20 w 734"/>
                    <a:gd name="T22" fmla="+- 0 282 244"/>
                    <a:gd name="T23" fmla="*/ 282 h 113"/>
                  </a:gdLst>
                  <a:ahLst/>
                  <a:cxnLst>
                    <a:cxn ang="0">
                      <a:pos x="T1" y="T3"/>
                    </a:cxn>
                    <a:cxn ang="0">
                      <a:pos x="T5" y="T7"/>
                    </a:cxn>
                    <a:cxn ang="0">
                      <a:pos x="T9" y="T11"/>
                    </a:cxn>
                    <a:cxn ang="0">
                      <a:pos x="T13" y="T15"/>
                    </a:cxn>
                    <a:cxn ang="0">
                      <a:pos x="T17" y="T19"/>
                    </a:cxn>
                    <a:cxn ang="0">
                      <a:pos x="T21" y="T23"/>
                    </a:cxn>
                  </a:cxnLst>
                  <a:rect l="0" t="0" r="r" b="b"/>
                  <a:pathLst>
                    <a:path w="734" h="113">
                      <a:moveTo>
                        <a:pt x="699" y="38"/>
                      </a:moveTo>
                      <a:lnTo>
                        <a:pt x="641" y="38"/>
                      </a:lnTo>
                      <a:lnTo>
                        <a:pt x="641" y="75"/>
                      </a:lnTo>
                      <a:lnTo>
                        <a:pt x="696" y="75"/>
                      </a:lnTo>
                      <a:lnTo>
                        <a:pt x="735" y="56"/>
                      </a:lnTo>
                      <a:lnTo>
                        <a:pt x="69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63" name="Group 62"/>
              <p:cNvGrpSpPr>
                <a:grpSpLocks/>
              </p:cNvGrpSpPr>
              <p:nvPr/>
            </p:nvGrpSpPr>
            <p:grpSpPr bwMode="auto">
              <a:xfrm>
                <a:off x="6830" y="244"/>
                <a:ext cx="734" cy="113"/>
                <a:chOff x="6830" y="244"/>
                <a:chExt cx="734" cy="113"/>
              </a:xfrm>
            </p:grpSpPr>
            <p:sp>
              <p:nvSpPr>
                <p:cNvPr id="64" name="Freeform 63"/>
                <p:cNvSpPr>
                  <a:spLocks/>
                </p:cNvSpPr>
                <p:nvPr/>
              </p:nvSpPr>
              <p:spPr bwMode="auto">
                <a:xfrm>
                  <a:off x="6830" y="244"/>
                  <a:ext cx="734" cy="113"/>
                </a:xfrm>
                <a:custGeom>
                  <a:avLst/>
                  <a:gdLst>
                    <a:gd name="T0" fmla="+- 0 7452 6830"/>
                    <a:gd name="T1" fmla="*/ T0 w 734"/>
                    <a:gd name="T2" fmla="+- 0 244 244"/>
                    <a:gd name="T3" fmla="*/ 244 h 113"/>
                    <a:gd name="T4" fmla="+- 0 7452 6830"/>
                    <a:gd name="T5" fmla="*/ T4 w 734"/>
                    <a:gd name="T6" fmla="+- 0 357 244"/>
                    <a:gd name="T7" fmla="*/ 357 h 113"/>
                    <a:gd name="T8" fmla="+- 0 7526 6830"/>
                    <a:gd name="T9" fmla="*/ T8 w 734"/>
                    <a:gd name="T10" fmla="+- 0 319 244"/>
                    <a:gd name="T11" fmla="*/ 319 h 113"/>
                    <a:gd name="T12" fmla="+- 0 7471 6830"/>
                    <a:gd name="T13" fmla="*/ T12 w 734"/>
                    <a:gd name="T14" fmla="+- 0 319 244"/>
                    <a:gd name="T15" fmla="*/ 319 h 113"/>
                    <a:gd name="T16" fmla="+- 0 7471 6830"/>
                    <a:gd name="T17" fmla="*/ T16 w 734"/>
                    <a:gd name="T18" fmla="+- 0 282 244"/>
                    <a:gd name="T19" fmla="*/ 282 h 113"/>
                    <a:gd name="T20" fmla="+- 0 7529 6830"/>
                    <a:gd name="T21" fmla="*/ T20 w 734"/>
                    <a:gd name="T22" fmla="+- 0 282 244"/>
                    <a:gd name="T23" fmla="*/ 282 h 113"/>
                    <a:gd name="T24" fmla="+- 0 7452 6830"/>
                    <a:gd name="T25" fmla="*/ T24 w 734"/>
                    <a:gd name="T26" fmla="+- 0 244 244"/>
                    <a:gd name="T27" fmla="*/ 244 h 113"/>
                  </a:gdLst>
                  <a:ahLst/>
                  <a:cxnLst>
                    <a:cxn ang="0">
                      <a:pos x="T1" y="T3"/>
                    </a:cxn>
                    <a:cxn ang="0">
                      <a:pos x="T5" y="T7"/>
                    </a:cxn>
                    <a:cxn ang="0">
                      <a:pos x="T9" y="T11"/>
                    </a:cxn>
                    <a:cxn ang="0">
                      <a:pos x="T13" y="T15"/>
                    </a:cxn>
                    <a:cxn ang="0">
                      <a:pos x="T17" y="T19"/>
                    </a:cxn>
                    <a:cxn ang="0">
                      <a:pos x="T21" y="T23"/>
                    </a:cxn>
                    <a:cxn ang="0">
                      <a:pos x="T25" y="T27"/>
                    </a:cxn>
                  </a:cxnLst>
                  <a:rect l="0" t="0" r="r" b="b"/>
                  <a:pathLst>
                    <a:path w="734" h="113">
                      <a:moveTo>
                        <a:pt x="622" y="0"/>
                      </a:moveTo>
                      <a:lnTo>
                        <a:pt x="622" y="113"/>
                      </a:lnTo>
                      <a:lnTo>
                        <a:pt x="696" y="75"/>
                      </a:lnTo>
                      <a:lnTo>
                        <a:pt x="641" y="75"/>
                      </a:lnTo>
                      <a:lnTo>
                        <a:pt x="641" y="38"/>
                      </a:lnTo>
                      <a:lnTo>
                        <a:pt x="699" y="38"/>
                      </a:lnTo>
                      <a:lnTo>
                        <a:pt x="6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65" name="Freeform 64"/>
                <p:cNvSpPr>
                  <a:spLocks/>
                </p:cNvSpPr>
                <p:nvPr/>
              </p:nvSpPr>
              <p:spPr bwMode="auto">
                <a:xfrm>
                  <a:off x="6830" y="244"/>
                  <a:ext cx="734" cy="113"/>
                </a:xfrm>
                <a:custGeom>
                  <a:avLst/>
                  <a:gdLst>
                    <a:gd name="T0" fmla="+- 0 7452 6830"/>
                    <a:gd name="T1" fmla="*/ T0 w 734"/>
                    <a:gd name="T2" fmla="+- 0 282 244"/>
                    <a:gd name="T3" fmla="*/ 282 h 113"/>
                    <a:gd name="T4" fmla="+- 0 6830 6830"/>
                    <a:gd name="T5" fmla="*/ T4 w 734"/>
                    <a:gd name="T6" fmla="+- 0 282 244"/>
                    <a:gd name="T7" fmla="*/ 282 h 113"/>
                    <a:gd name="T8" fmla="+- 0 6830 6830"/>
                    <a:gd name="T9" fmla="*/ T8 w 734"/>
                    <a:gd name="T10" fmla="+- 0 319 244"/>
                    <a:gd name="T11" fmla="*/ 319 h 113"/>
                    <a:gd name="T12" fmla="+- 0 7452 6830"/>
                    <a:gd name="T13" fmla="*/ T12 w 734"/>
                    <a:gd name="T14" fmla="+- 0 319 244"/>
                    <a:gd name="T15" fmla="*/ 319 h 113"/>
                    <a:gd name="T16" fmla="+- 0 7452 6830"/>
                    <a:gd name="T17" fmla="*/ T16 w 734"/>
                    <a:gd name="T18" fmla="+- 0 282 244"/>
                    <a:gd name="T19" fmla="*/ 282 h 113"/>
                  </a:gdLst>
                  <a:ahLst/>
                  <a:cxnLst>
                    <a:cxn ang="0">
                      <a:pos x="T1" y="T3"/>
                    </a:cxn>
                    <a:cxn ang="0">
                      <a:pos x="T5" y="T7"/>
                    </a:cxn>
                    <a:cxn ang="0">
                      <a:pos x="T9" y="T11"/>
                    </a:cxn>
                    <a:cxn ang="0">
                      <a:pos x="T13" y="T15"/>
                    </a:cxn>
                    <a:cxn ang="0">
                      <a:pos x="T17" y="T19"/>
                    </a:cxn>
                  </a:cxnLst>
                  <a:rect l="0" t="0" r="r" b="b"/>
                  <a:pathLst>
                    <a:path w="734" h="113">
                      <a:moveTo>
                        <a:pt x="622" y="38"/>
                      </a:moveTo>
                      <a:lnTo>
                        <a:pt x="0" y="38"/>
                      </a:lnTo>
                      <a:lnTo>
                        <a:pt x="0" y="75"/>
                      </a:lnTo>
                      <a:lnTo>
                        <a:pt x="622" y="75"/>
                      </a:lnTo>
                      <a:lnTo>
                        <a:pt x="622"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66" name="Freeform 65"/>
                <p:cNvSpPr>
                  <a:spLocks/>
                </p:cNvSpPr>
                <p:nvPr/>
              </p:nvSpPr>
              <p:spPr bwMode="auto">
                <a:xfrm>
                  <a:off x="6830" y="244"/>
                  <a:ext cx="734" cy="113"/>
                </a:xfrm>
                <a:custGeom>
                  <a:avLst/>
                  <a:gdLst>
                    <a:gd name="T0" fmla="+- 0 7529 6830"/>
                    <a:gd name="T1" fmla="*/ T0 w 734"/>
                    <a:gd name="T2" fmla="+- 0 282 244"/>
                    <a:gd name="T3" fmla="*/ 282 h 113"/>
                    <a:gd name="T4" fmla="+- 0 7471 6830"/>
                    <a:gd name="T5" fmla="*/ T4 w 734"/>
                    <a:gd name="T6" fmla="+- 0 282 244"/>
                    <a:gd name="T7" fmla="*/ 282 h 113"/>
                    <a:gd name="T8" fmla="+- 0 7471 6830"/>
                    <a:gd name="T9" fmla="*/ T8 w 734"/>
                    <a:gd name="T10" fmla="+- 0 319 244"/>
                    <a:gd name="T11" fmla="*/ 319 h 113"/>
                    <a:gd name="T12" fmla="+- 0 7526 6830"/>
                    <a:gd name="T13" fmla="*/ T12 w 734"/>
                    <a:gd name="T14" fmla="+- 0 319 244"/>
                    <a:gd name="T15" fmla="*/ 319 h 113"/>
                    <a:gd name="T16" fmla="+- 0 7565 6830"/>
                    <a:gd name="T17" fmla="*/ T16 w 734"/>
                    <a:gd name="T18" fmla="+- 0 300 244"/>
                    <a:gd name="T19" fmla="*/ 300 h 113"/>
                    <a:gd name="T20" fmla="+- 0 7529 6830"/>
                    <a:gd name="T21" fmla="*/ T20 w 734"/>
                    <a:gd name="T22" fmla="+- 0 282 244"/>
                    <a:gd name="T23" fmla="*/ 282 h 113"/>
                  </a:gdLst>
                  <a:ahLst/>
                  <a:cxnLst>
                    <a:cxn ang="0">
                      <a:pos x="T1" y="T3"/>
                    </a:cxn>
                    <a:cxn ang="0">
                      <a:pos x="T5" y="T7"/>
                    </a:cxn>
                    <a:cxn ang="0">
                      <a:pos x="T9" y="T11"/>
                    </a:cxn>
                    <a:cxn ang="0">
                      <a:pos x="T13" y="T15"/>
                    </a:cxn>
                    <a:cxn ang="0">
                      <a:pos x="T17" y="T19"/>
                    </a:cxn>
                    <a:cxn ang="0">
                      <a:pos x="T21" y="T23"/>
                    </a:cxn>
                  </a:cxnLst>
                  <a:rect l="0" t="0" r="r" b="b"/>
                  <a:pathLst>
                    <a:path w="734" h="113">
                      <a:moveTo>
                        <a:pt x="699" y="38"/>
                      </a:moveTo>
                      <a:lnTo>
                        <a:pt x="641" y="38"/>
                      </a:lnTo>
                      <a:lnTo>
                        <a:pt x="641" y="75"/>
                      </a:lnTo>
                      <a:lnTo>
                        <a:pt x="696" y="75"/>
                      </a:lnTo>
                      <a:lnTo>
                        <a:pt x="735" y="56"/>
                      </a:lnTo>
                      <a:lnTo>
                        <a:pt x="69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grpSp>
          <p:nvGrpSpPr>
            <p:cNvPr id="16" name="Group 15"/>
            <p:cNvGrpSpPr>
              <a:grpSpLocks/>
            </p:cNvGrpSpPr>
            <p:nvPr/>
          </p:nvGrpSpPr>
          <p:grpSpPr bwMode="auto">
            <a:xfrm>
              <a:off x="2784142" y="2819530"/>
              <a:ext cx="796554" cy="109561"/>
              <a:chOff x="4403" y="424"/>
              <a:chExt cx="744" cy="122"/>
            </a:xfrm>
          </p:grpSpPr>
          <p:grpSp>
            <p:nvGrpSpPr>
              <p:cNvPr id="54" name="Group 53"/>
              <p:cNvGrpSpPr>
                <a:grpSpLocks/>
              </p:cNvGrpSpPr>
              <p:nvPr/>
            </p:nvGrpSpPr>
            <p:grpSpPr bwMode="auto">
              <a:xfrm>
                <a:off x="4408" y="429"/>
                <a:ext cx="734" cy="113"/>
                <a:chOff x="4408" y="429"/>
                <a:chExt cx="734" cy="113"/>
              </a:xfrm>
            </p:grpSpPr>
            <p:sp>
              <p:nvSpPr>
                <p:cNvPr id="59" name="Freeform 58"/>
                <p:cNvSpPr>
                  <a:spLocks/>
                </p:cNvSpPr>
                <p:nvPr/>
              </p:nvSpPr>
              <p:spPr bwMode="auto">
                <a:xfrm>
                  <a:off x="4408" y="429"/>
                  <a:ext cx="734" cy="113"/>
                </a:xfrm>
                <a:custGeom>
                  <a:avLst/>
                  <a:gdLst>
                    <a:gd name="T0" fmla="+- 0 4519 4408"/>
                    <a:gd name="T1" fmla="*/ T0 w 734"/>
                    <a:gd name="T2" fmla="+- 0 429 429"/>
                    <a:gd name="T3" fmla="*/ 429 h 113"/>
                    <a:gd name="T4" fmla="+- 0 4408 4408"/>
                    <a:gd name="T5" fmla="*/ T4 w 734"/>
                    <a:gd name="T6" fmla="+- 0 485 429"/>
                    <a:gd name="T7" fmla="*/ 485 h 113"/>
                    <a:gd name="T8" fmla="+- 0 4519 4408"/>
                    <a:gd name="T9" fmla="*/ T8 w 734"/>
                    <a:gd name="T10" fmla="+- 0 542 429"/>
                    <a:gd name="T11" fmla="*/ 542 h 113"/>
                    <a:gd name="T12" fmla="+- 0 4519 4408"/>
                    <a:gd name="T13" fmla="*/ T12 w 734"/>
                    <a:gd name="T14" fmla="+- 0 504 429"/>
                    <a:gd name="T15" fmla="*/ 504 h 113"/>
                    <a:gd name="T16" fmla="+- 0 4501 4408"/>
                    <a:gd name="T17" fmla="*/ T16 w 734"/>
                    <a:gd name="T18" fmla="+- 0 504 429"/>
                    <a:gd name="T19" fmla="*/ 504 h 113"/>
                    <a:gd name="T20" fmla="+- 0 4501 4408"/>
                    <a:gd name="T21" fmla="*/ T20 w 734"/>
                    <a:gd name="T22" fmla="+- 0 467 429"/>
                    <a:gd name="T23" fmla="*/ 467 h 113"/>
                    <a:gd name="T24" fmla="+- 0 4519 4408"/>
                    <a:gd name="T25" fmla="*/ T24 w 734"/>
                    <a:gd name="T26" fmla="+- 0 467 429"/>
                    <a:gd name="T27" fmla="*/ 467 h 113"/>
                    <a:gd name="T28" fmla="+- 0 4519 4408"/>
                    <a:gd name="T29" fmla="*/ T28 w 734"/>
                    <a:gd name="T30" fmla="+- 0 429 429"/>
                    <a:gd name="T31" fmla="*/ 429 h 11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34" h="113">
                      <a:moveTo>
                        <a:pt x="111" y="0"/>
                      </a:moveTo>
                      <a:lnTo>
                        <a:pt x="0" y="56"/>
                      </a:lnTo>
                      <a:lnTo>
                        <a:pt x="111" y="113"/>
                      </a:lnTo>
                      <a:lnTo>
                        <a:pt x="111" y="75"/>
                      </a:lnTo>
                      <a:lnTo>
                        <a:pt x="93" y="75"/>
                      </a:lnTo>
                      <a:lnTo>
                        <a:pt x="93" y="38"/>
                      </a:lnTo>
                      <a:lnTo>
                        <a:pt x="111" y="38"/>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60" name="Freeform 59"/>
                <p:cNvSpPr>
                  <a:spLocks/>
                </p:cNvSpPr>
                <p:nvPr/>
              </p:nvSpPr>
              <p:spPr bwMode="auto">
                <a:xfrm>
                  <a:off x="4408" y="429"/>
                  <a:ext cx="734" cy="113"/>
                </a:xfrm>
                <a:custGeom>
                  <a:avLst/>
                  <a:gdLst>
                    <a:gd name="T0" fmla="+- 0 4519 4408"/>
                    <a:gd name="T1" fmla="*/ T0 w 734"/>
                    <a:gd name="T2" fmla="+- 0 467 429"/>
                    <a:gd name="T3" fmla="*/ 467 h 113"/>
                    <a:gd name="T4" fmla="+- 0 4501 4408"/>
                    <a:gd name="T5" fmla="*/ T4 w 734"/>
                    <a:gd name="T6" fmla="+- 0 467 429"/>
                    <a:gd name="T7" fmla="*/ 467 h 113"/>
                    <a:gd name="T8" fmla="+- 0 4501 4408"/>
                    <a:gd name="T9" fmla="*/ T8 w 734"/>
                    <a:gd name="T10" fmla="+- 0 504 429"/>
                    <a:gd name="T11" fmla="*/ 504 h 113"/>
                    <a:gd name="T12" fmla="+- 0 4519 4408"/>
                    <a:gd name="T13" fmla="*/ T12 w 734"/>
                    <a:gd name="T14" fmla="+- 0 504 429"/>
                    <a:gd name="T15" fmla="*/ 504 h 113"/>
                    <a:gd name="T16" fmla="+- 0 4519 4408"/>
                    <a:gd name="T17" fmla="*/ T16 w 734"/>
                    <a:gd name="T18" fmla="+- 0 467 429"/>
                    <a:gd name="T19" fmla="*/ 467 h 113"/>
                  </a:gdLst>
                  <a:ahLst/>
                  <a:cxnLst>
                    <a:cxn ang="0">
                      <a:pos x="T1" y="T3"/>
                    </a:cxn>
                    <a:cxn ang="0">
                      <a:pos x="T5" y="T7"/>
                    </a:cxn>
                    <a:cxn ang="0">
                      <a:pos x="T9" y="T11"/>
                    </a:cxn>
                    <a:cxn ang="0">
                      <a:pos x="T13" y="T15"/>
                    </a:cxn>
                    <a:cxn ang="0">
                      <a:pos x="T17" y="T19"/>
                    </a:cxn>
                  </a:cxnLst>
                  <a:rect l="0" t="0" r="r" b="b"/>
                  <a:pathLst>
                    <a:path w="734" h="113">
                      <a:moveTo>
                        <a:pt x="111" y="38"/>
                      </a:moveTo>
                      <a:lnTo>
                        <a:pt x="93" y="38"/>
                      </a:lnTo>
                      <a:lnTo>
                        <a:pt x="93" y="75"/>
                      </a:lnTo>
                      <a:lnTo>
                        <a:pt x="111" y="75"/>
                      </a:lnTo>
                      <a:lnTo>
                        <a:pt x="111"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61" name="Freeform 60"/>
                <p:cNvSpPr>
                  <a:spLocks/>
                </p:cNvSpPr>
                <p:nvPr/>
              </p:nvSpPr>
              <p:spPr bwMode="auto">
                <a:xfrm>
                  <a:off x="4408" y="429"/>
                  <a:ext cx="734" cy="113"/>
                </a:xfrm>
                <a:custGeom>
                  <a:avLst/>
                  <a:gdLst>
                    <a:gd name="T0" fmla="+- 0 5142 4408"/>
                    <a:gd name="T1" fmla="*/ T0 w 734"/>
                    <a:gd name="T2" fmla="+- 0 467 429"/>
                    <a:gd name="T3" fmla="*/ 467 h 113"/>
                    <a:gd name="T4" fmla="+- 0 4519 4408"/>
                    <a:gd name="T5" fmla="*/ T4 w 734"/>
                    <a:gd name="T6" fmla="+- 0 467 429"/>
                    <a:gd name="T7" fmla="*/ 467 h 113"/>
                    <a:gd name="T8" fmla="+- 0 4519 4408"/>
                    <a:gd name="T9" fmla="*/ T8 w 734"/>
                    <a:gd name="T10" fmla="+- 0 504 429"/>
                    <a:gd name="T11" fmla="*/ 504 h 113"/>
                    <a:gd name="T12" fmla="+- 0 5142 4408"/>
                    <a:gd name="T13" fmla="*/ T12 w 734"/>
                    <a:gd name="T14" fmla="+- 0 504 429"/>
                    <a:gd name="T15" fmla="*/ 504 h 113"/>
                    <a:gd name="T16" fmla="+- 0 5142 4408"/>
                    <a:gd name="T17" fmla="*/ T16 w 734"/>
                    <a:gd name="T18" fmla="+- 0 467 429"/>
                    <a:gd name="T19" fmla="*/ 467 h 113"/>
                  </a:gdLst>
                  <a:ahLst/>
                  <a:cxnLst>
                    <a:cxn ang="0">
                      <a:pos x="T1" y="T3"/>
                    </a:cxn>
                    <a:cxn ang="0">
                      <a:pos x="T5" y="T7"/>
                    </a:cxn>
                    <a:cxn ang="0">
                      <a:pos x="T9" y="T11"/>
                    </a:cxn>
                    <a:cxn ang="0">
                      <a:pos x="T13" y="T15"/>
                    </a:cxn>
                    <a:cxn ang="0">
                      <a:pos x="T17" y="T19"/>
                    </a:cxn>
                  </a:cxnLst>
                  <a:rect l="0" t="0" r="r" b="b"/>
                  <a:pathLst>
                    <a:path w="734" h="113">
                      <a:moveTo>
                        <a:pt x="734" y="38"/>
                      </a:moveTo>
                      <a:lnTo>
                        <a:pt x="111" y="38"/>
                      </a:lnTo>
                      <a:lnTo>
                        <a:pt x="111" y="75"/>
                      </a:lnTo>
                      <a:lnTo>
                        <a:pt x="734" y="75"/>
                      </a:lnTo>
                      <a:lnTo>
                        <a:pt x="73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55" name="Group 54"/>
              <p:cNvGrpSpPr>
                <a:grpSpLocks/>
              </p:cNvGrpSpPr>
              <p:nvPr/>
            </p:nvGrpSpPr>
            <p:grpSpPr bwMode="auto">
              <a:xfrm>
                <a:off x="4408" y="429"/>
                <a:ext cx="734" cy="113"/>
                <a:chOff x="4408" y="429"/>
                <a:chExt cx="734" cy="113"/>
              </a:xfrm>
            </p:grpSpPr>
            <p:sp>
              <p:nvSpPr>
                <p:cNvPr id="56" name="Freeform 55"/>
                <p:cNvSpPr>
                  <a:spLocks/>
                </p:cNvSpPr>
                <p:nvPr/>
              </p:nvSpPr>
              <p:spPr bwMode="auto">
                <a:xfrm>
                  <a:off x="4408" y="429"/>
                  <a:ext cx="734" cy="113"/>
                </a:xfrm>
                <a:custGeom>
                  <a:avLst/>
                  <a:gdLst>
                    <a:gd name="T0" fmla="+- 0 4519 4408"/>
                    <a:gd name="T1" fmla="*/ T0 w 734"/>
                    <a:gd name="T2" fmla="+- 0 429 429"/>
                    <a:gd name="T3" fmla="*/ 429 h 113"/>
                    <a:gd name="T4" fmla="+- 0 4408 4408"/>
                    <a:gd name="T5" fmla="*/ T4 w 734"/>
                    <a:gd name="T6" fmla="+- 0 485 429"/>
                    <a:gd name="T7" fmla="*/ 485 h 113"/>
                    <a:gd name="T8" fmla="+- 0 4519 4408"/>
                    <a:gd name="T9" fmla="*/ T8 w 734"/>
                    <a:gd name="T10" fmla="+- 0 542 429"/>
                    <a:gd name="T11" fmla="*/ 542 h 113"/>
                    <a:gd name="T12" fmla="+- 0 4519 4408"/>
                    <a:gd name="T13" fmla="*/ T12 w 734"/>
                    <a:gd name="T14" fmla="+- 0 504 429"/>
                    <a:gd name="T15" fmla="*/ 504 h 113"/>
                    <a:gd name="T16" fmla="+- 0 4501 4408"/>
                    <a:gd name="T17" fmla="*/ T16 w 734"/>
                    <a:gd name="T18" fmla="+- 0 504 429"/>
                    <a:gd name="T19" fmla="*/ 504 h 113"/>
                    <a:gd name="T20" fmla="+- 0 4501 4408"/>
                    <a:gd name="T21" fmla="*/ T20 w 734"/>
                    <a:gd name="T22" fmla="+- 0 467 429"/>
                    <a:gd name="T23" fmla="*/ 467 h 113"/>
                    <a:gd name="T24" fmla="+- 0 4519 4408"/>
                    <a:gd name="T25" fmla="*/ T24 w 734"/>
                    <a:gd name="T26" fmla="+- 0 467 429"/>
                    <a:gd name="T27" fmla="*/ 467 h 113"/>
                    <a:gd name="T28" fmla="+- 0 4519 4408"/>
                    <a:gd name="T29" fmla="*/ T28 w 734"/>
                    <a:gd name="T30" fmla="+- 0 429 429"/>
                    <a:gd name="T31" fmla="*/ 429 h 11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34" h="113">
                      <a:moveTo>
                        <a:pt x="111" y="0"/>
                      </a:moveTo>
                      <a:lnTo>
                        <a:pt x="0" y="56"/>
                      </a:lnTo>
                      <a:lnTo>
                        <a:pt x="111" y="113"/>
                      </a:lnTo>
                      <a:lnTo>
                        <a:pt x="111" y="75"/>
                      </a:lnTo>
                      <a:lnTo>
                        <a:pt x="93" y="75"/>
                      </a:lnTo>
                      <a:lnTo>
                        <a:pt x="93" y="38"/>
                      </a:lnTo>
                      <a:lnTo>
                        <a:pt x="111" y="38"/>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57" name="Freeform 56"/>
                <p:cNvSpPr>
                  <a:spLocks/>
                </p:cNvSpPr>
                <p:nvPr/>
              </p:nvSpPr>
              <p:spPr bwMode="auto">
                <a:xfrm>
                  <a:off x="4408" y="429"/>
                  <a:ext cx="734" cy="113"/>
                </a:xfrm>
                <a:custGeom>
                  <a:avLst/>
                  <a:gdLst>
                    <a:gd name="T0" fmla="+- 0 4519 4408"/>
                    <a:gd name="T1" fmla="*/ T0 w 734"/>
                    <a:gd name="T2" fmla="+- 0 467 429"/>
                    <a:gd name="T3" fmla="*/ 467 h 113"/>
                    <a:gd name="T4" fmla="+- 0 4501 4408"/>
                    <a:gd name="T5" fmla="*/ T4 w 734"/>
                    <a:gd name="T6" fmla="+- 0 467 429"/>
                    <a:gd name="T7" fmla="*/ 467 h 113"/>
                    <a:gd name="T8" fmla="+- 0 4501 4408"/>
                    <a:gd name="T9" fmla="*/ T8 w 734"/>
                    <a:gd name="T10" fmla="+- 0 504 429"/>
                    <a:gd name="T11" fmla="*/ 504 h 113"/>
                    <a:gd name="T12" fmla="+- 0 4519 4408"/>
                    <a:gd name="T13" fmla="*/ T12 w 734"/>
                    <a:gd name="T14" fmla="+- 0 504 429"/>
                    <a:gd name="T15" fmla="*/ 504 h 113"/>
                    <a:gd name="T16" fmla="+- 0 4519 4408"/>
                    <a:gd name="T17" fmla="*/ T16 w 734"/>
                    <a:gd name="T18" fmla="+- 0 467 429"/>
                    <a:gd name="T19" fmla="*/ 467 h 113"/>
                  </a:gdLst>
                  <a:ahLst/>
                  <a:cxnLst>
                    <a:cxn ang="0">
                      <a:pos x="T1" y="T3"/>
                    </a:cxn>
                    <a:cxn ang="0">
                      <a:pos x="T5" y="T7"/>
                    </a:cxn>
                    <a:cxn ang="0">
                      <a:pos x="T9" y="T11"/>
                    </a:cxn>
                    <a:cxn ang="0">
                      <a:pos x="T13" y="T15"/>
                    </a:cxn>
                    <a:cxn ang="0">
                      <a:pos x="T17" y="T19"/>
                    </a:cxn>
                  </a:cxnLst>
                  <a:rect l="0" t="0" r="r" b="b"/>
                  <a:pathLst>
                    <a:path w="734" h="113">
                      <a:moveTo>
                        <a:pt x="111" y="38"/>
                      </a:moveTo>
                      <a:lnTo>
                        <a:pt x="93" y="38"/>
                      </a:lnTo>
                      <a:lnTo>
                        <a:pt x="93" y="75"/>
                      </a:lnTo>
                      <a:lnTo>
                        <a:pt x="111" y="75"/>
                      </a:lnTo>
                      <a:lnTo>
                        <a:pt x="111"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58" name="Freeform 57"/>
                <p:cNvSpPr>
                  <a:spLocks/>
                </p:cNvSpPr>
                <p:nvPr/>
              </p:nvSpPr>
              <p:spPr bwMode="auto">
                <a:xfrm>
                  <a:off x="4408" y="429"/>
                  <a:ext cx="734" cy="113"/>
                </a:xfrm>
                <a:custGeom>
                  <a:avLst/>
                  <a:gdLst>
                    <a:gd name="T0" fmla="+- 0 5142 4408"/>
                    <a:gd name="T1" fmla="*/ T0 w 734"/>
                    <a:gd name="T2" fmla="+- 0 467 429"/>
                    <a:gd name="T3" fmla="*/ 467 h 113"/>
                    <a:gd name="T4" fmla="+- 0 4519 4408"/>
                    <a:gd name="T5" fmla="*/ T4 w 734"/>
                    <a:gd name="T6" fmla="+- 0 467 429"/>
                    <a:gd name="T7" fmla="*/ 467 h 113"/>
                    <a:gd name="T8" fmla="+- 0 4519 4408"/>
                    <a:gd name="T9" fmla="*/ T8 w 734"/>
                    <a:gd name="T10" fmla="+- 0 504 429"/>
                    <a:gd name="T11" fmla="*/ 504 h 113"/>
                    <a:gd name="T12" fmla="+- 0 5142 4408"/>
                    <a:gd name="T13" fmla="*/ T12 w 734"/>
                    <a:gd name="T14" fmla="+- 0 504 429"/>
                    <a:gd name="T15" fmla="*/ 504 h 113"/>
                    <a:gd name="T16" fmla="+- 0 5142 4408"/>
                    <a:gd name="T17" fmla="*/ T16 w 734"/>
                    <a:gd name="T18" fmla="+- 0 467 429"/>
                    <a:gd name="T19" fmla="*/ 467 h 113"/>
                  </a:gdLst>
                  <a:ahLst/>
                  <a:cxnLst>
                    <a:cxn ang="0">
                      <a:pos x="T1" y="T3"/>
                    </a:cxn>
                    <a:cxn ang="0">
                      <a:pos x="T5" y="T7"/>
                    </a:cxn>
                    <a:cxn ang="0">
                      <a:pos x="T9" y="T11"/>
                    </a:cxn>
                    <a:cxn ang="0">
                      <a:pos x="T13" y="T15"/>
                    </a:cxn>
                    <a:cxn ang="0">
                      <a:pos x="T17" y="T19"/>
                    </a:cxn>
                  </a:cxnLst>
                  <a:rect l="0" t="0" r="r" b="b"/>
                  <a:pathLst>
                    <a:path w="734" h="113">
                      <a:moveTo>
                        <a:pt x="734" y="38"/>
                      </a:moveTo>
                      <a:lnTo>
                        <a:pt x="111" y="38"/>
                      </a:lnTo>
                      <a:lnTo>
                        <a:pt x="111" y="75"/>
                      </a:lnTo>
                      <a:lnTo>
                        <a:pt x="734" y="75"/>
                      </a:lnTo>
                      <a:lnTo>
                        <a:pt x="73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grpSp>
          <p:nvGrpSpPr>
            <p:cNvPr id="17" name="Group 16"/>
            <p:cNvGrpSpPr>
              <a:grpSpLocks/>
            </p:cNvGrpSpPr>
            <p:nvPr/>
          </p:nvGrpSpPr>
          <p:grpSpPr bwMode="auto">
            <a:xfrm>
              <a:off x="4042141" y="4458465"/>
              <a:ext cx="795483" cy="325991"/>
              <a:chOff x="5578" y="508"/>
              <a:chExt cx="743" cy="363"/>
            </a:xfrm>
          </p:grpSpPr>
          <p:grpSp>
            <p:nvGrpSpPr>
              <p:cNvPr id="44" name="Group 43"/>
              <p:cNvGrpSpPr>
                <a:grpSpLocks/>
              </p:cNvGrpSpPr>
              <p:nvPr/>
            </p:nvGrpSpPr>
            <p:grpSpPr bwMode="auto">
              <a:xfrm>
                <a:off x="5582" y="512"/>
                <a:ext cx="733" cy="354"/>
                <a:chOff x="5582" y="512"/>
                <a:chExt cx="733" cy="354"/>
              </a:xfrm>
            </p:grpSpPr>
            <p:sp>
              <p:nvSpPr>
                <p:cNvPr id="52" name="Freeform 51"/>
                <p:cNvSpPr>
                  <a:spLocks/>
                </p:cNvSpPr>
                <p:nvPr/>
              </p:nvSpPr>
              <p:spPr bwMode="auto">
                <a:xfrm>
                  <a:off x="5582" y="512"/>
                  <a:ext cx="733" cy="354"/>
                </a:xfrm>
                <a:custGeom>
                  <a:avLst/>
                  <a:gdLst>
                    <a:gd name="T0" fmla="+- 0 6316 5582"/>
                    <a:gd name="T1" fmla="*/ T0 w 733"/>
                    <a:gd name="T2" fmla="+- 0 689 512"/>
                    <a:gd name="T3" fmla="*/ 689 h 354"/>
                    <a:gd name="T4" fmla="+- 0 5582 5582"/>
                    <a:gd name="T5" fmla="*/ T4 w 733"/>
                    <a:gd name="T6" fmla="+- 0 689 512"/>
                    <a:gd name="T7" fmla="*/ 689 h 354"/>
                    <a:gd name="T8" fmla="+- 0 5950 5582"/>
                    <a:gd name="T9" fmla="*/ T8 w 733"/>
                    <a:gd name="T10" fmla="+- 0 866 512"/>
                    <a:gd name="T11" fmla="*/ 866 h 354"/>
                    <a:gd name="T12" fmla="+- 0 6316 5582"/>
                    <a:gd name="T13" fmla="*/ T12 w 733"/>
                    <a:gd name="T14" fmla="+- 0 689 512"/>
                    <a:gd name="T15" fmla="*/ 689 h 354"/>
                  </a:gdLst>
                  <a:ahLst/>
                  <a:cxnLst>
                    <a:cxn ang="0">
                      <a:pos x="T1" y="T3"/>
                    </a:cxn>
                    <a:cxn ang="0">
                      <a:pos x="T5" y="T7"/>
                    </a:cxn>
                    <a:cxn ang="0">
                      <a:pos x="T9" y="T11"/>
                    </a:cxn>
                    <a:cxn ang="0">
                      <a:pos x="T13" y="T15"/>
                    </a:cxn>
                  </a:cxnLst>
                  <a:rect l="0" t="0" r="r" b="b"/>
                  <a:pathLst>
                    <a:path w="733" h="354">
                      <a:moveTo>
                        <a:pt x="734" y="177"/>
                      </a:moveTo>
                      <a:lnTo>
                        <a:pt x="0" y="177"/>
                      </a:lnTo>
                      <a:lnTo>
                        <a:pt x="368" y="354"/>
                      </a:lnTo>
                      <a:lnTo>
                        <a:pt x="734" y="17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53" name="Freeform 52"/>
                <p:cNvSpPr>
                  <a:spLocks/>
                </p:cNvSpPr>
                <p:nvPr/>
              </p:nvSpPr>
              <p:spPr bwMode="auto">
                <a:xfrm>
                  <a:off x="5582" y="512"/>
                  <a:ext cx="733" cy="354"/>
                </a:xfrm>
                <a:custGeom>
                  <a:avLst/>
                  <a:gdLst>
                    <a:gd name="T0" fmla="+- 0 6145 5582"/>
                    <a:gd name="T1" fmla="*/ T0 w 733"/>
                    <a:gd name="T2" fmla="+- 0 512 512"/>
                    <a:gd name="T3" fmla="*/ 512 h 354"/>
                    <a:gd name="T4" fmla="+- 0 5754 5582"/>
                    <a:gd name="T5" fmla="*/ T4 w 733"/>
                    <a:gd name="T6" fmla="+- 0 512 512"/>
                    <a:gd name="T7" fmla="*/ 512 h 354"/>
                    <a:gd name="T8" fmla="+- 0 5754 5582"/>
                    <a:gd name="T9" fmla="*/ T8 w 733"/>
                    <a:gd name="T10" fmla="+- 0 689 512"/>
                    <a:gd name="T11" fmla="*/ 689 h 354"/>
                    <a:gd name="T12" fmla="+- 0 6145 5582"/>
                    <a:gd name="T13" fmla="*/ T12 w 733"/>
                    <a:gd name="T14" fmla="+- 0 689 512"/>
                    <a:gd name="T15" fmla="*/ 689 h 354"/>
                    <a:gd name="T16" fmla="+- 0 6145 5582"/>
                    <a:gd name="T17" fmla="*/ T16 w 733"/>
                    <a:gd name="T18" fmla="+- 0 512 512"/>
                    <a:gd name="T19" fmla="*/ 512 h 354"/>
                  </a:gdLst>
                  <a:ahLst/>
                  <a:cxnLst>
                    <a:cxn ang="0">
                      <a:pos x="T1" y="T3"/>
                    </a:cxn>
                    <a:cxn ang="0">
                      <a:pos x="T5" y="T7"/>
                    </a:cxn>
                    <a:cxn ang="0">
                      <a:pos x="T9" y="T11"/>
                    </a:cxn>
                    <a:cxn ang="0">
                      <a:pos x="T13" y="T15"/>
                    </a:cxn>
                    <a:cxn ang="0">
                      <a:pos x="T17" y="T19"/>
                    </a:cxn>
                  </a:cxnLst>
                  <a:rect l="0" t="0" r="r" b="b"/>
                  <a:pathLst>
                    <a:path w="733" h="354">
                      <a:moveTo>
                        <a:pt x="563" y="0"/>
                      </a:moveTo>
                      <a:lnTo>
                        <a:pt x="172" y="0"/>
                      </a:lnTo>
                      <a:lnTo>
                        <a:pt x="172" y="177"/>
                      </a:lnTo>
                      <a:lnTo>
                        <a:pt x="563" y="177"/>
                      </a:lnTo>
                      <a:lnTo>
                        <a:pt x="563"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45" name="Group 44"/>
              <p:cNvGrpSpPr>
                <a:grpSpLocks/>
              </p:cNvGrpSpPr>
              <p:nvPr/>
            </p:nvGrpSpPr>
            <p:grpSpPr bwMode="auto">
              <a:xfrm>
                <a:off x="5582" y="512"/>
                <a:ext cx="733" cy="354"/>
                <a:chOff x="5582" y="512"/>
                <a:chExt cx="733" cy="354"/>
              </a:xfrm>
            </p:grpSpPr>
            <p:sp>
              <p:nvSpPr>
                <p:cNvPr id="51" name="Freeform 50"/>
                <p:cNvSpPr>
                  <a:spLocks/>
                </p:cNvSpPr>
                <p:nvPr/>
              </p:nvSpPr>
              <p:spPr bwMode="auto">
                <a:xfrm>
                  <a:off x="5582" y="512"/>
                  <a:ext cx="733" cy="354"/>
                </a:xfrm>
                <a:custGeom>
                  <a:avLst/>
                  <a:gdLst>
                    <a:gd name="T0" fmla="+- 0 5582 5582"/>
                    <a:gd name="T1" fmla="*/ T0 w 733"/>
                    <a:gd name="T2" fmla="+- 0 689 512"/>
                    <a:gd name="T3" fmla="*/ 689 h 354"/>
                    <a:gd name="T4" fmla="+- 0 5754 5582"/>
                    <a:gd name="T5" fmla="*/ T4 w 733"/>
                    <a:gd name="T6" fmla="+- 0 689 512"/>
                    <a:gd name="T7" fmla="*/ 689 h 354"/>
                    <a:gd name="T8" fmla="+- 0 5754 5582"/>
                    <a:gd name="T9" fmla="*/ T8 w 733"/>
                    <a:gd name="T10" fmla="+- 0 512 512"/>
                    <a:gd name="T11" fmla="*/ 512 h 354"/>
                    <a:gd name="T12" fmla="+- 0 6145 5582"/>
                    <a:gd name="T13" fmla="*/ T12 w 733"/>
                    <a:gd name="T14" fmla="+- 0 512 512"/>
                    <a:gd name="T15" fmla="*/ 512 h 354"/>
                    <a:gd name="T16" fmla="+- 0 6145 5582"/>
                    <a:gd name="T17" fmla="*/ T16 w 733"/>
                    <a:gd name="T18" fmla="+- 0 689 512"/>
                    <a:gd name="T19" fmla="*/ 689 h 354"/>
                    <a:gd name="T20" fmla="+- 0 6316 5582"/>
                    <a:gd name="T21" fmla="*/ T20 w 733"/>
                    <a:gd name="T22" fmla="+- 0 689 512"/>
                    <a:gd name="T23" fmla="*/ 689 h 354"/>
                    <a:gd name="T24" fmla="+- 0 5950 5582"/>
                    <a:gd name="T25" fmla="*/ T24 w 733"/>
                    <a:gd name="T26" fmla="+- 0 866 512"/>
                    <a:gd name="T27" fmla="*/ 866 h 354"/>
                    <a:gd name="T28" fmla="+- 0 5582 5582"/>
                    <a:gd name="T29" fmla="*/ T28 w 733"/>
                    <a:gd name="T30" fmla="+- 0 689 512"/>
                    <a:gd name="T31" fmla="*/ 689 h 35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33" h="354">
                      <a:moveTo>
                        <a:pt x="0" y="177"/>
                      </a:moveTo>
                      <a:lnTo>
                        <a:pt x="172" y="177"/>
                      </a:lnTo>
                      <a:lnTo>
                        <a:pt x="172" y="0"/>
                      </a:lnTo>
                      <a:lnTo>
                        <a:pt x="563" y="0"/>
                      </a:lnTo>
                      <a:lnTo>
                        <a:pt x="563" y="177"/>
                      </a:lnTo>
                      <a:lnTo>
                        <a:pt x="734" y="177"/>
                      </a:lnTo>
                      <a:lnTo>
                        <a:pt x="368" y="354"/>
                      </a:lnTo>
                      <a:lnTo>
                        <a:pt x="0" y="177"/>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nvGrpSpPr>
              <p:cNvPr id="46" name="Group 45"/>
              <p:cNvGrpSpPr>
                <a:grpSpLocks/>
              </p:cNvGrpSpPr>
              <p:nvPr/>
            </p:nvGrpSpPr>
            <p:grpSpPr bwMode="auto">
              <a:xfrm>
                <a:off x="5582" y="512"/>
                <a:ext cx="733" cy="354"/>
                <a:chOff x="5582" y="512"/>
                <a:chExt cx="733" cy="354"/>
              </a:xfrm>
            </p:grpSpPr>
            <p:sp>
              <p:nvSpPr>
                <p:cNvPr id="49" name="Freeform 48"/>
                <p:cNvSpPr>
                  <a:spLocks/>
                </p:cNvSpPr>
                <p:nvPr/>
              </p:nvSpPr>
              <p:spPr bwMode="auto">
                <a:xfrm>
                  <a:off x="5582" y="512"/>
                  <a:ext cx="733" cy="354"/>
                </a:xfrm>
                <a:custGeom>
                  <a:avLst/>
                  <a:gdLst>
                    <a:gd name="T0" fmla="+- 0 6316 5582"/>
                    <a:gd name="T1" fmla="*/ T0 w 733"/>
                    <a:gd name="T2" fmla="+- 0 689 512"/>
                    <a:gd name="T3" fmla="*/ 689 h 354"/>
                    <a:gd name="T4" fmla="+- 0 5582 5582"/>
                    <a:gd name="T5" fmla="*/ T4 w 733"/>
                    <a:gd name="T6" fmla="+- 0 689 512"/>
                    <a:gd name="T7" fmla="*/ 689 h 354"/>
                    <a:gd name="T8" fmla="+- 0 5950 5582"/>
                    <a:gd name="T9" fmla="*/ T8 w 733"/>
                    <a:gd name="T10" fmla="+- 0 866 512"/>
                    <a:gd name="T11" fmla="*/ 866 h 354"/>
                    <a:gd name="T12" fmla="+- 0 6316 5582"/>
                    <a:gd name="T13" fmla="*/ T12 w 733"/>
                    <a:gd name="T14" fmla="+- 0 689 512"/>
                    <a:gd name="T15" fmla="*/ 689 h 354"/>
                  </a:gdLst>
                  <a:ahLst/>
                  <a:cxnLst>
                    <a:cxn ang="0">
                      <a:pos x="T1" y="T3"/>
                    </a:cxn>
                    <a:cxn ang="0">
                      <a:pos x="T5" y="T7"/>
                    </a:cxn>
                    <a:cxn ang="0">
                      <a:pos x="T9" y="T11"/>
                    </a:cxn>
                    <a:cxn ang="0">
                      <a:pos x="T13" y="T15"/>
                    </a:cxn>
                  </a:cxnLst>
                  <a:rect l="0" t="0" r="r" b="b"/>
                  <a:pathLst>
                    <a:path w="733" h="354">
                      <a:moveTo>
                        <a:pt x="734" y="177"/>
                      </a:moveTo>
                      <a:lnTo>
                        <a:pt x="0" y="177"/>
                      </a:lnTo>
                      <a:lnTo>
                        <a:pt x="368" y="354"/>
                      </a:lnTo>
                      <a:lnTo>
                        <a:pt x="734" y="17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50" name="Freeform 49"/>
                <p:cNvSpPr>
                  <a:spLocks/>
                </p:cNvSpPr>
                <p:nvPr/>
              </p:nvSpPr>
              <p:spPr bwMode="auto">
                <a:xfrm>
                  <a:off x="5582" y="512"/>
                  <a:ext cx="733" cy="354"/>
                </a:xfrm>
                <a:custGeom>
                  <a:avLst/>
                  <a:gdLst>
                    <a:gd name="T0" fmla="+- 0 6145 5582"/>
                    <a:gd name="T1" fmla="*/ T0 w 733"/>
                    <a:gd name="T2" fmla="+- 0 512 512"/>
                    <a:gd name="T3" fmla="*/ 512 h 354"/>
                    <a:gd name="T4" fmla="+- 0 5754 5582"/>
                    <a:gd name="T5" fmla="*/ T4 w 733"/>
                    <a:gd name="T6" fmla="+- 0 512 512"/>
                    <a:gd name="T7" fmla="*/ 512 h 354"/>
                    <a:gd name="T8" fmla="+- 0 5754 5582"/>
                    <a:gd name="T9" fmla="*/ T8 w 733"/>
                    <a:gd name="T10" fmla="+- 0 689 512"/>
                    <a:gd name="T11" fmla="*/ 689 h 354"/>
                    <a:gd name="T12" fmla="+- 0 6145 5582"/>
                    <a:gd name="T13" fmla="*/ T12 w 733"/>
                    <a:gd name="T14" fmla="+- 0 689 512"/>
                    <a:gd name="T15" fmla="*/ 689 h 354"/>
                    <a:gd name="T16" fmla="+- 0 6145 5582"/>
                    <a:gd name="T17" fmla="*/ T16 w 733"/>
                    <a:gd name="T18" fmla="+- 0 512 512"/>
                    <a:gd name="T19" fmla="*/ 512 h 354"/>
                  </a:gdLst>
                  <a:ahLst/>
                  <a:cxnLst>
                    <a:cxn ang="0">
                      <a:pos x="T1" y="T3"/>
                    </a:cxn>
                    <a:cxn ang="0">
                      <a:pos x="T5" y="T7"/>
                    </a:cxn>
                    <a:cxn ang="0">
                      <a:pos x="T9" y="T11"/>
                    </a:cxn>
                    <a:cxn ang="0">
                      <a:pos x="T13" y="T15"/>
                    </a:cxn>
                    <a:cxn ang="0">
                      <a:pos x="T17" y="T19"/>
                    </a:cxn>
                  </a:cxnLst>
                  <a:rect l="0" t="0" r="r" b="b"/>
                  <a:pathLst>
                    <a:path w="733" h="354">
                      <a:moveTo>
                        <a:pt x="563" y="0"/>
                      </a:moveTo>
                      <a:lnTo>
                        <a:pt x="172" y="0"/>
                      </a:lnTo>
                      <a:lnTo>
                        <a:pt x="172" y="177"/>
                      </a:lnTo>
                      <a:lnTo>
                        <a:pt x="563" y="177"/>
                      </a:lnTo>
                      <a:lnTo>
                        <a:pt x="563"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47" name="Group 46"/>
              <p:cNvGrpSpPr>
                <a:grpSpLocks/>
              </p:cNvGrpSpPr>
              <p:nvPr/>
            </p:nvGrpSpPr>
            <p:grpSpPr bwMode="auto">
              <a:xfrm>
                <a:off x="5582" y="512"/>
                <a:ext cx="733" cy="354"/>
                <a:chOff x="5582" y="512"/>
                <a:chExt cx="733" cy="354"/>
              </a:xfrm>
            </p:grpSpPr>
            <p:sp>
              <p:nvSpPr>
                <p:cNvPr id="48" name="Freeform 47"/>
                <p:cNvSpPr>
                  <a:spLocks/>
                </p:cNvSpPr>
                <p:nvPr/>
              </p:nvSpPr>
              <p:spPr bwMode="auto">
                <a:xfrm>
                  <a:off x="5582" y="512"/>
                  <a:ext cx="733" cy="354"/>
                </a:xfrm>
                <a:custGeom>
                  <a:avLst/>
                  <a:gdLst>
                    <a:gd name="T0" fmla="+- 0 5582 5582"/>
                    <a:gd name="T1" fmla="*/ T0 w 733"/>
                    <a:gd name="T2" fmla="+- 0 689 512"/>
                    <a:gd name="T3" fmla="*/ 689 h 354"/>
                    <a:gd name="T4" fmla="+- 0 5754 5582"/>
                    <a:gd name="T5" fmla="*/ T4 w 733"/>
                    <a:gd name="T6" fmla="+- 0 689 512"/>
                    <a:gd name="T7" fmla="*/ 689 h 354"/>
                    <a:gd name="T8" fmla="+- 0 5754 5582"/>
                    <a:gd name="T9" fmla="*/ T8 w 733"/>
                    <a:gd name="T10" fmla="+- 0 512 512"/>
                    <a:gd name="T11" fmla="*/ 512 h 354"/>
                    <a:gd name="T12" fmla="+- 0 6145 5582"/>
                    <a:gd name="T13" fmla="*/ T12 w 733"/>
                    <a:gd name="T14" fmla="+- 0 512 512"/>
                    <a:gd name="T15" fmla="*/ 512 h 354"/>
                    <a:gd name="T16" fmla="+- 0 6145 5582"/>
                    <a:gd name="T17" fmla="*/ T16 w 733"/>
                    <a:gd name="T18" fmla="+- 0 689 512"/>
                    <a:gd name="T19" fmla="*/ 689 h 354"/>
                    <a:gd name="T20" fmla="+- 0 6316 5582"/>
                    <a:gd name="T21" fmla="*/ T20 w 733"/>
                    <a:gd name="T22" fmla="+- 0 689 512"/>
                    <a:gd name="T23" fmla="*/ 689 h 354"/>
                    <a:gd name="T24" fmla="+- 0 5950 5582"/>
                    <a:gd name="T25" fmla="*/ T24 w 733"/>
                    <a:gd name="T26" fmla="+- 0 866 512"/>
                    <a:gd name="T27" fmla="*/ 866 h 354"/>
                    <a:gd name="T28" fmla="+- 0 5582 5582"/>
                    <a:gd name="T29" fmla="*/ T28 w 733"/>
                    <a:gd name="T30" fmla="+- 0 689 512"/>
                    <a:gd name="T31" fmla="*/ 689 h 35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33" h="354">
                      <a:moveTo>
                        <a:pt x="0" y="177"/>
                      </a:moveTo>
                      <a:lnTo>
                        <a:pt x="172" y="177"/>
                      </a:lnTo>
                      <a:lnTo>
                        <a:pt x="172" y="0"/>
                      </a:lnTo>
                      <a:lnTo>
                        <a:pt x="563" y="0"/>
                      </a:lnTo>
                      <a:lnTo>
                        <a:pt x="563" y="177"/>
                      </a:lnTo>
                      <a:lnTo>
                        <a:pt x="734" y="177"/>
                      </a:lnTo>
                      <a:lnTo>
                        <a:pt x="368" y="354"/>
                      </a:lnTo>
                      <a:lnTo>
                        <a:pt x="0" y="177"/>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grpSp>
          <p:nvGrpSpPr>
            <p:cNvPr id="18" name="Group 17"/>
            <p:cNvGrpSpPr>
              <a:grpSpLocks/>
            </p:cNvGrpSpPr>
            <p:nvPr/>
          </p:nvGrpSpPr>
          <p:grpSpPr bwMode="auto">
            <a:xfrm>
              <a:off x="5854727" y="1157247"/>
              <a:ext cx="2101660" cy="890862"/>
              <a:chOff x="7271" y="-157"/>
              <a:chExt cx="1963" cy="992"/>
            </a:xfrm>
          </p:grpSpPr>
          <p:grpSp>
            <p:nvGrpSpPr>
              <p:cNvPr id="34" name="Group 33"/>
              <p:cNvGrpSpPr>
                <a:grpSpLocks/>
              </p:cNvGrpSpPr>
              <p:nvPr/>
            </p:nvGrpSpPr>
            <p:grpSpPr bwMode="auto">
              <a:xfrm>
                <a:off x="7271" y="-85"/>
                <a:ext cx="1763" cy="919"/>
                <a:chOff x="7271" y="-85"/>
                <a:chExt cx="1763" cy="919"/>
              </a:xfrm>
            </p:grpSpPr>
            <p:sp>
              <p:nvSpPr>
                <p:cNvPr id="42" name="Freeform 41"/>
                <p:cNvSpPr>
                  <a:spLocks/>
                </p:cNvSpPr>
                <p:nvPr/>
              </p:nvSpPr>
              <p:spPr bwMode="auto">
                <a:xfrm>
                  <a:off x="7271" y="-85"/>
                  <a:ext cx="1763" cy="919"/>
                </a:xfrm>
                <a:custGeom>
                  <a:avLst/>
                  <a:gdLst>
                    <a:gd name="T0" fmla="+- 0 9034 7271"/>
                    <a:gd name="T1" fmla="*/ T0 w 1763"/>
                    <a:gd name="T2" fmla="+- 0 560 -85"/>
                    <a:gd name="T3" fmla="*/ 560 h 919"/>
                    <a:gd name="T4" fmla="+- 0 8041 7271"/>
                    <a:gd name="T5" fmla="*/ T4 w 1763"/>
                    <a:gd name="T6" fmla="+- 0 560 -85"/>
                    <a:gd name="T7" fmla="*/ 560 h 919"/>
                    <a:gd name="T8" fmla="+- 0 8538 7271"/>
                    <a:gd name="T9" fmla="*/ T8 w 1763"/>
                    <a:gd name="T10" fmla="+- 0 835 -85"/>
                    <a:gd name="T11" fmla="*/ 835 h 919"/>
                    <a:gd name="T12" fmla="+- 0 9034 7271"/>
                    <a:gd name="T13" fmla="*/ T12 w 1763"/>
                    <a:gd name="T14" fmla="+- 0 560 -85"/>
                    <a:gd name="T15" fmla="*/ 560 h 919"/>
                  </a:gdLst>
                  <a:ahLst/>
                  <a:cxnLst>
                    <a:cxn ang="0">
                      <a:pos x="T1" y="T3"/>
                    </a:cxn>
                    <a:cxn ang="0">
                      <a:pos x="T5" y="T7"/>
                    </a:cxn>
                    <a:cxn ang="0">
                      <a:pos x="T9" y="T11"/>
                    </a:cxn>
                    <a:cxn ang="0">
                      <a:pos x="T13" y="T15"/>
                    </a:cxn>
                  </a:cxnLst>
                  <a:rect l="0" t="0" r="r" b="b"/>
                  <a:pathLst>
                    <a:path w="1763" h="919">
                      <a:moveTo>
                        <a:pt x="1763" y="645"/>
                      </a:moveTo>
                      <a:lnTo>
                        <a:pt x="770" y="645"/>
                      </a:lnTo>
                      <a:lnTo>
                        <a:pt x="1267" y="920"/>
                      </a:lnTo>
                      <a:lnTo>
                        <a:pt x="1763" y="64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43" name="Freeform 42"/>
                <p:cNvSpPr>
                  <a:spLocks/>
                </p:cNvSpPr>
                <p:nvPr/>
              </p:nvSpPr>
              <p:spPr bwMode="auto">
                <a:xfrm>
                  <a:off x="7271" y="-85"/>
                  <a:ext cx="1763" cy="919"/>
                </a:xfrm>
                <a:custGeom>
                  <a:avLst/>
                  <a:gdLst>
                    <a:gd name="T0" fmla="+- 0 8041 7271"/>
                    <a:gd name="T1" fmla="*/ T0 w 1763"/>
                    <a:gd name="T2" fmla="+- 0 -85 -85"/>
                    <a:gd name="T3" fmla="*/ -85 h 919"/>
                    <a:gd name="T4" fmla="+- 0 7271 7271"/>
                    <a:gd name="T5" fmla="*/ T4 w 1763"/>
                    <a:gd name="T6" fmla="+- 0 -85 -85"/>
                    <a:gd name="T7" fmla="*/ -85 h 919"/>
                    <a:gd name="T8" fmla="+- 0 7271 7271"/>
                    <a:gd name="T9" fmla="*/ T8 w 1763"/>
                    <a:gd name="T10" fmla="+- 0 191 -85"/>
                    <a:gd name="T11" fmla="*/ 191 h 919"/>
                    <a:gd name="T12" fmla="+- 0 8041 7271"/>
                    <a:gd name="T13" fmla="*/ T12 w 1763"/>
                    <a:gd name="T14" fmla="+- 0 191 -85"/>
                    <a:gd name="T15" fmla="*/ 191 h 919"/>
                    <a:gd name="T16" fmla="+- 0 8064 7271"/>
                    <a:gd name="T17" fmla="*/ T16 w 1763"/>
                    <a:gd name="T18" fmla="+- 0 193 -85"/>
                    <a:gd name="T19" fmla="*/ 193 h 919"/>
                    <a:gd name="T20" fmla="+- 0 8127 7271"/>
                    <a:gd name="T21" fmla="*/ T20 w 1763"/>
                    <a:gd name="T22" fmla="+- 0 208 -85"/>
                    <a:gd name="T23" fmla="*/ 208 h 919"/>
                    <a:gd name="T24" fmla="+- 0 8183 7271"/>
                    <a:gd name="T25" fmla="*/ T24 w 1763"/>
                    <a:gd name="T26" fmla="+- 0 241 -85"/>
                    <a:gd name="T27" fmla="*/ 241 h 919"/>
                    <a:gd name="T28" fmla="+- 0 8228 7271"/>
                    <a:gd name="T29" fmla="*/ T28 w 1763"/>
                    <a:gd name="T30" fmla="+- 0 287 -85"/>
                    <a:gd name="T31" fmla="*/ 287 h 919"/>
                    <a:gd name="T32" fmla="+- 0 8260 7271"/>
                    <a:gd name="T33" fmla="*/ T32 w 1763"/>
                    <a:gd name="T34" fmla="+- 0 345 -85"/>
                    <a:gd name="T35" fmla="*/ 345 h 919"/>
                    <a:gd name="T36" fmla="+- 0 8277 7271"/>
                    <a:gd name="T37" fmla="*/ T36 w 1763"/>
                    <a:gd name="T38" fmla="+- 0 412 -85"/>
                    <a:gd name="T39" fmla="*/ 412 h 919"/>
                    <a:gd name="T40" fmla="+- 0 8279 7271"/>
                    <a:gd name="T41" fmla="*/ T40 w 1763"/>
                    <a:gd name="T42" fmla="+- 0 560 -85"/>
                    <a:gd name="T43" fmla="*/ 560 h 919"/>
                    <a:gd name="T44" fmla="+- 0 8796 7271"/>
                    <a:gd name="T45" fmla="*/ T44 w 1763"/>
                    <a:gd name="T46" fmla="+- 0 560 -85"/>
                    <a:gd name="T47" fmla="*/ 560 h 919"/>
                    <a:gd name="T48" fmla="+- 0 8796 7271"/>
                    <a:gd name="T49" fmla="*/ T48 w 1763"/>
                    <a:gd name="T50" fmla="+- 0 445 -85"/>
                    <a:gd name="T51" fmla="*/ 445 h 919"/>
                    <a:gd name="T52" fmla="+- 0 8794 7271"/>
                    <a:gd name="T53" fmla="*/ T52 w 1763"/>
                    <a:gd name="T54" fmla="+- 0 401 -85"/>
                    <a:gd name="T55" fmla="*/ 401 h 919"/>
                    <a:gd name="T56" fmla="+- 0 8774 7271"/>
                    <a:gd name="T57" fmla="*/ T56 w 1763"/>
                    <a:gd name="T58" fmla="+- 0 317 -85"/>
                    <a:gd name="T59" fmla="*/ 317 h 919"/>
                    <a:gd name="T60" fmla="+- 0 8737 7271"/>
                    <a:gd name="T61" fmla="*/ T60 w 1763"/>
                    <a:gd name="T62" fmla="+- 0 238 -85"/>
                    <a:gd name="T63" fmla="*/ 238 h 919"/>
                    <a:gd name="T64" fmla="+- 0 8683 7271"/>
                    <a:gd name="T65" fmla="*/ T64 w 1763"/>
                    <a:gd name="T66" fmla="+- 0 166 -85"/>
                    <a:gd name="T67" fmla="*/ 166 h 919"/>
                    <a:gd name="T68" fmla="+- 0 8615 7271"/>
                    <a:gd name="T69" fmla="*/ T68 w 1763"/>
                    <a:gd name="T70" fmla="+- 0 100 -85"/>
                    <a:gd name="T71" fmla="*/ 100 h 919"/>
                    <a:gd name="T72" fmla="+- 0 8533 7271"/>
                    <a:gd name="T73" fmla="*/ T72 w 1763"/>
                    <a:gd name="T74" fmla="+- 0 43 -85"/>
                    <a:gd name="T75" fmla="*/ 43 h 919"/>
                    <a:gd name="T76" fmla="+- 0 8439 7271"/>
                    <a:gd name="T77" fmla="*/ T76 w 1763"/>
                    <a:gd name="T78" fmla="+- 0 -5 -85"/>
                    <a:gd name="T79" fmla="*/ -5 h 919"/>
                    <a:gd name="T80" fmla="+- 0 8335 7271"/>
                    <a:gd name="T81" fmla="*/ T80 w 1763"/>
                    <a:gd name="T82" fmla="+- 0 -43 -85"/>
                    <a:gd name="T83" fmla="*/ -43 h 919"/>
                    <a:gd name="T84" fmla="+- 0 8223 7271"/>
                    <a:gd name="T85" fmla="*/ T84 w 1763"/>
                    <a:gd name="T86" fmla="+- 0 -69 -85"/>
                    <a:gd name="T87" fmla="*/ -69 h 919"/>
                    <a:gd name="T88" fmla="+- 0 8103 7271"/>
                    <a:gd name="T89" fmla="*/ T88 w 1763"/>
                    <a:gd name="T90" fmla="+- 0 -83 -85"/>
                    <a:gd name="T91" fmla="*/ -83 h 919"/>
                    <a:gd name="T92" fmla="+- 0 8041 7271"/>
                    <a:gd name="T93" fmla="*/ T92 w 1763"/>
                    <a:gd name="T94" fmla="+- 0 -85 -85"/>
                    <a:gd name="T95" fmla="*/ -85 h 9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763" h="919">
                      <a:moveTo>
                        <a:pt x="770" y="0"/>
                      </a:moveTo>
                      <a:lnTo>
                        <a:pt x="0" y="0"/>
                      </a:lnTo>
                      <a:lnTo>
                        <a:pt x="0" y="276"/>
                      </a:lnTo>
                      <a:lnTo>
                        <a:pt x="770" y="276"/>
                      </a:lnTo>
                      <a:lnTo>
                        <a:pt x="793" y="278"/>
                      </a:lnTo>
                      <a:lnTo>
                        <a:pt x="856" y="293"/>
                      </a:lnTo>
                      <a:lnTo>
                        <a:pt x="912" y="326"/>
                      </a:lnTo>
                      <a:lnTo>
                        <a:pt x="957" y="372"/>
                      </a:lnTo>
                      <a:lnTo>
                        <a:pt x="989" y="430"/>
                      </a:lnTo>
                      <a:lnTo>
                        <a:pt x="1006" y="497"/>
                      </a:lnTo>
                      <a:lnTo>
                        <a:pt x="1008" y="645"/>
                      </a:lnTo>
                      <a:lnTo>
                        <a:pt x="1525" y="645"/>
                      </a:lnTo>
                      <a:lnTo>
                        <a:pt x="1525" y="530"/>
                      </a:lnTo>
                      <a:lnTo>
                        <a:pt x="1523" y="486"/>
                      </a:lnTo>
                      <a:lnTo>
                        <a:pt x="1503" y="402"/>
                      </a:lnTo>
                      <a:lnTo>
                        <a:pt x="1466" y="323"/>
                      </a:lnTo>
                      <a:lnTo>
                        <a:pt x="1412" y="251"/>
                      </a:lnTo>
                      <a:lnTo>
                        <a:pt x="1344" y="185"/>
                      </a:lnTo>
                      <a:lnTo>
                        <a:pt x="1262" y="128"/>
                      </a:lnTo>
                      <a:lnTo>
                        <a:pt x="1168" y="80"/>
                      </a:lnTo>
                      <a:lnTo>
                        <a:pt x="1064" y="42"/>
                      </a:lnTo>
                      <a:lnTo>
                        <a:pt x="952" y="16"/>
                      </a:lnTo>
                      <a:lnTo>
                        <a:pt x="832" y="2"/>
                      </a:lnTo>
                      <a:lnTo>
                        <a:pt x="770"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35" name="Group 34"/>
              <p:cNvGrpSpPr>
                <a:grpSpLocks/>
              </p:cNvGrpSpPr>
              <p:nvPr/>
            </p:nvGrpSpPr>
            <p:grpSpPr bwMode="auto">
              <a:xfrm>
                <a:off x="7271" y="-85"/>
                <a:ext cx="1763" cy="919"/>
                <a:chOff x="7271" y="-85"/>
                <a:chExt cx="1763" cy="919"/>
              </a:xfrm>
            </p:grpSpPr>
            <p:sp>
              <p:nvSpPr>
                <p:cNvPr id="41" name="Freeform 40"/>
                <p:cNvSpPr>
                  <a:spLocks/>
                </p:cNvSpPr>
                <p:nvPr/>
              </p:nvSpPr>
              <p:spPr bwMode="auto">
                <a:xfrm>
                  <a:off x="7271" y="-85"/>
                  <a:ext cx="1763" cy="919"/>
                </a:xfrm>
                <a:custGeom>
                  <a:avLst/>
                  <a:gdLst>
                    <a:gd name="T0" fmla="+- 0 8538 7271"/>
                    <a:gd name="T1" fmla="*/ T0 w 1763"/>
                    <a:gd name="T2" fmla="+- 0 835 -85"/>
                    <a:gd name="T3" fmla="*/ 835 h 919"/>
                    <a:gd name="T4" fmla="+- 0 9034 7271"/>
                    <a:gd name="T5" fmla="*/ T4 w 1763"/>
                    <a:gd name="T6" fmla="+- 0 560 -85"/>
                    <a:gd name="T7" fmla="*/ 560 h 919"/>
                    <a:gd name="T8" fmla="+- 0 8796 7271"/>
                    <a:gd name="T9" fmla="*/ T8 w 1763"/>
                    <a:gd name="T10" fmla="+- 0 560 -85"/>
                    <a:gd name="T11" fmla="*/ 560 h 919"/>
                    <a:gd name="T12" fmla="+- 0 8796 7271"/>
                    <a:gd name="T13" fmla="*/ T12 w 1763"/>
                    <a:gd name="T14" fmla="+- 0 445 -85"/>
                    <a:gd name="T15" fmla="*/ 445 h 919"/>
                    <a:gd name="T16" fmla="+- 0 8786 7271"/>
                    <a:gd name="T17" fmla="*/ T16 w 1763"/>
                    <a:gd name="T18" fmla="+- 0 359 -85"/>
                    <a:gd name="T19" fmla="*/ 359 h 919"/>
                    <a:gd name="T20" fmla="+- 0 8758 7271"/>
                    <a:gd name="T21" fmla="*/ T20 w 1763"/>
                    <a:gd name="T22" fmla="+- 0 277 -85"/>
                    <a:gd name="T23" fmla="*/ 277 h 919"/>
                    <a:gd name="T24" fmla="+- 0 8712 7271"/>
                    <a:gd name="T25" fmla="*/ T24 w 1763"/>
                    <a:gd name="T26" fmla="+- 0 201 -85"/>
                    <a:gd name="T27" fmla="*/ 201 h 919"/>
                    <a:gd name="T28" fmla="+- 0 8651 7271"/>
                    <a:gd name="T29" fmla="*/ T28 w 1763"/>
                    <a:gd name="T30" fmla="+- 0 132 -85"/>
                    <a:gd name="T31" fmla="*/ 132 h 919"/>
                    <a:gd name="T32" fmla="+- 0 8575 7271"/>
                    <a:gd name="T33" fmla="*/ T32 w 1763"/>
                    <a:gd name="T34" fmla="+- 0 70 -85"/>
                    <a:gd name="T35" fmla="*/ 70 h 919"/>
                    <a:gd name="T36" fmla="+- 0 8487 7271"/>
                    <a:gd name="T37" fmla="*/ T36 w 1763"/>
                    <a:gd name="T38" fmla="+- 0 17 -85"/>
                    <a:gd name="T39" fmla="*/ 17 h 919"/>
                    <a:gd name="T40" fmla="+- 0 8388 7271"/>
                    <a:gd name="T41" fmla="*/ T40 w 1763"/>
                    <a:gd name="T42" fmla="+- 0 -26 -85"/>
                    <a:gd name="T43" fmla="*/ -26 h 919"/>
                    <a:gd name="T44" fmla="+- 0 8280 7271"/>
                    <a:gd name="T45" fmla="*/ T44 w 1763"/>
                    <a:gd name="T46" fmla="+- 0 -58 -85"/>
                    <a:gd name="T47" fmla="*/ -58 h 919"/>
                    <a:gd name="T48" fmla="+- 0 8164 7271"/>
                    <a:gd name="T49" fmla="*/ T48 w 1763"/>
                    <a:gd name="T50" fmla="+- 0 -78 -85"/>
                    <a:gd name="T51" fmla="*/ -78 h 919"/>
                    <a:gd name="T52" fmla="+- 0 8103 7271"/>
                    <a:gd name="T53" fmla="*/ T52 w 1763"/>
                    <a:gd name="T54" fmla="+- 0 -83 -85"/>
                    <a:gd name="T55" fmla="*/ -83 h 919"/>
                    <a:gd name="T56" fmla="+- 0 8041 7271"/>
                    <a:gd name="T57" fmla="*/ T56 w 1763"/>
                    <a:gd name="T58" fmla="+- 0 -85 -85"/>
                    <a:gd name="T59" fmla="*/ -85 h 919"/>
                    <a:gd name="T60" fmla="+- 0 7271 7271"/>
                    <a:gd name="T61" fmla="*/ T60 w 1763"/>
                    <a:gd name="T62" fmla="+- 0 -85 -85"/>
                    <a:gd name="T63" fmla="*/ -85 h 919"/>
                    <a:gd name="T64" fmla="+- 0 7271 7271"/>
                    <a:gd name="T65" fmla="*/ T64 w 1763"/>
                    <a:gd name="T66" fmla="+- 0 191 -85"/>
                    <a:gd name="T67" fmla="*/ 191 h 919"/>
                    <a:gd name="T68" fmla="+- 0 8041 7271"/>
                    <a:gd name="T69" fmla="*/ T68 w 1763"/>
                    <a:gd name="T70" fmla="+- 0 191 -85"/>
                    <a:gd name="T71" fmla="*/ 191 h 919"/>
                    <a:gd name="T72" fmla="+- 0 8064 7271"/>
                    <a:gd name="T73" fmla="*/ T72 w 1763"/>
                    <a:gd name="T74" fmla="+- 0 193 -85"/>
                    <a:gd name="T75" fmla="*/ 193 h 919"/>
                    <a:gd name="T76" fmla="+- 0 8127 7271"/>
                    <a:gd name="T77" fmla="*/ T76 w 1763"/>
                    <a:gd name="T78" fmla="+- 0 208 -85"/>
                    <a:gd name="T79" fmla="*/ 208 h 919"/>
                    <a:gd name="T80" fmla="+- 0 8183 7271"/>
                    <a:gd name="T81" fmla="*/ T80 w 1763"/>
                    <a:gd name="T82" fmla="+- 0 241 -85"/>
                    <a:gd name="T83" fmla="*/ 241 h 919"/>
                    <a:gd name="T84" fmla="+- 0 8228 7271"/>
                    <a:gd name="T85" fmla="*/ T84 w 1763"/>
                    <a:gd name="T86" fmla="+- 0 287 -85"/>
                    <a:gd name="T87" fmla="*/ 287 h 919"/>
                    <a:gd name="T88" fmla="+- 0 8260 7271"/>
                    <a:gd name="T89" fmla="*/ T88 w 1763"/>
                    <a:gd name="T90" fmla="+- 0 345 -85"/>
                    <a:gd name="T91" fmla="*/ 345 h 919"/>
                    <a:gd name="T92" fmla="+- 0 8277 7271"/>
                    <a:gd name="T93" fmla="*/ T92 w 1763"/>
                    <a:gd name="T94" fmla="+- 0 412 -85"/>
                    <a:gd name="T95" fmla="*/ 412 h 919"/>
                    <a:gd name="T96" fmla="+- 0 8279 7271"/>
                    <a:gd name="T97" fmla="*/ T96 w 1763"/>
                    <a:gd name="T98" fmla="+- 0 560 -85"/>
                    <a:gd name="T99" fmla="*/ 560 h 919"/>
                    <a:gd name="T100" fmla="+- 0 8041 7271"/>
                    <a:gd name="T101" fmla="*/ T100 w 1763"/>
                    <a:gd name="T102" fmla="+- 0 560 -85"/>
                    <a:gd name="T103" fmla="*/ 560 h 919"/>
                    <a:gd name="T104" fmla="+- 0 8538 7271"/>
                    <a:gd name="T105" fmla="*/ T104 w 1763"/>
                    <a:gd name="T106" fmla="+- 0 835 -85"/>
                    <a:gd name="T107" fmla="*/ 835 h 9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1763" h="919">
                      <a:moveTo>
                        <a:pt x="1267" y="920"/>
                      </a:moveTo>
                      <a:lnTo>
                        <a:pt x="1763" y="645"/>
                      </a:lnTo>
                      <a:lnTo>
                        <a:pt x="1525" y="645"/>
                      </a:lnTo>
                      <a:lnTo>
                        <a:pt x="1525" y="530"/>
                      </a:lnTo>
                      <a:lnTo>
                        <a:pt x="1515" y="444"/>
                      </a:lnTo>
                      <a:lnTo>
                        <a:pt x="1487" y="362"/>
                      </a:lnTo>
                      <a:lnTo>
                        <a:pt x="1441" y="286"/>
                      </a:lnTo>
                      <a:lnTo>
                        <a:pt x="1380" y="217"/>
                      </a:lnTo>
                      <a:lnTo>
                        <a:pt x="1304" y="155"/>
                      </a:lnTo>
                      <a:lnTo>
                        <a:pt x="1216" y="102"/>
                      </a:lnTo>
                      <a:lnTo>
                        <a:pt x="1117" y="59"/>
                      </a:lnTo>
                      <a:lnTo>
                        <a:pt x="1009" y="27"/>
                      </a:lnTo>
                      <a:lnTo>
                        <a:pt x="893" y="7"/>
                      </a:lnTo>
                      <a:lnTo>
                        <a:pt x="832" y="2"/>
                      </a:lnTo>
                      <a:lnTo>
                        <a:pt x="770" y="0"/>
                      </a:lnTo>
                      <a:lnTo>
                        <a:pt x="0" y="0"/>
                      </a:lnTo>
                      <a:lnTo>
                        <a:pt x="0" y="276"/>
                      </a:lnTo>
                      <a:lnTo>
                        <a:pt x="770" y="276"/>
                      </a:lnTo>
                      <a:lnTo>
                        <a:pt x="793" y="278"/>
                      </a:lnTo>
                      <a:lnTo>
                        <a:pt x="856" y="293"/>
                      </a:lnTo>
                      <a:lnTo>
                        <a:pt x="912" y="326"/>
                      </a:lnTo>
                      <a:lnTo>
                        <a:pt x="957" y="372"/>
                      </a:lnTo>
                      <a:lnTo>
                        <a:pt x="989" y="430"/>
                      </a:lnTo>
                      <a:lnTo>
                        <a:pt x="1006" y="497"/>
                      </a:lnTo>
                      <a:lnTo>
                        <a:pt x="1008" y="645"/>
                      </a:lnTo>
                      <a:lnTo>
                        <a:pt x="770" y="645"/>
                      </a:lnTo>
                      <a:lnTo>
                        <a:pt x="1267" y="920"/>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nvGrpSpPr>
              <p:cNvPr id="36" name="Group 35"/>
              <p:cNvGrpSpPr>
                <a:grpSpLocks/>
              </p:cNvGrpSpPr>
              <p:nvPr/>
            </p:nvGrpSpPr>
            <p:grpSpPr bwMode="auto">
              <a:xfrm>
                <a:off x="7271" y="-157"/>
                <a:ext cx="1963" cy="991"/>
                <a:chOff x="7271" y="-157"/>
                <a:chExt cx="1963" cy="991"/>
              </a:xfrm>
            </p:grpSpPr>
            <p:sp>
              <p:nvSpPr>
                <p:cNvPr id="39" name="Freeform 38"/>
                <p:cNvSpPr>
                  <a:spLocks/>
                </p:cNvSpPr>
                <p:nvPr/>
              </p:nvSpPr>
              <p:spPr bwMode="auto">
                <a:xfrm>
                  <a:off x="7271" y="-85"/>
                  <a:ext cx="1763" cy="919"/>
                </a:xfrm>
                <a:custGeom>
                  <a:avLst/>
                  <a:gdLst>
                    <a:gd name="T0" fmla="+- 0 9034 7271"/>
                    <a:gd name="T1" fmla="*/ T0 w 1763"/>
                    <a:gd name="T2" fmla="+- 0 560 -85"/>
                    <a:gd name="T3" fmla="*/ 560 h 919"/>
                    <a:gd name="T4" fmla="+- 0 8041 7271"/>
                    <a:gd name="T5" fmla="*/ T4 w 1763"/>
                    <a:gd name="T6" fmla="+- 0 560 -85"/>
                    <a:gd name="T7" fmla="*/ 560 h 919"/>
                    <a:gd name="T8" fmla="+- 0 8538 7271"/>
                    <a:gd name="T9" fmla="*/ T8 w 1763"/>
                    <a:gd name="T10" fmla="+- 0 835 -85"/>
                    <a:gd name="T11" fmla="*/ 835 h 919"/>
                    <a:gd name="T12" fmla="+- 0 9034 7271"/>
                    <a:gd name="T13" fmla="*/ T12 w 1763"/>
                    <a:gd name="T14" fmla="+- 0 560 -85"/>
                    <a:gd name="T15" fmla="*/ 560 h 919"/>
                  </a:gdLst>
                  <a:ahLst/>
                  <a:cxnLst>
                    <a:cxn ang="0">
                      <a:pos x="T1" y="T3"/>
                    </a:cxn>
                    <a:cxn ang="0">
                      <a:pos x="T5" y="T7"/>
                    </a:cxn>
                    <a:cxn ang="0">
                      <a:pos x="T9" y="T11"/>
                    </a:cxn>
                    <a:cxn ang="0">
                      <a:pos x="T13" y="T15"/>
                    </a:cxn>
                  </a:cxnLst>
                  <a:rect l="0" t="0" r="r" b="b"/>
                  <a:pathLst>
                    <a:path w="1763" h="919">
                      <a:moveTo>
                        <a:pt x="1763" y="645"/>
                      </a:moveTo>
                      <a:lnTo>
                        <a:pt x="770" y="645"/>
                      </a:lnTo>
                      <a:lnTo>
                        <a:pt x="1267" y="920"/>
                      </a:lnTo>
                      <a:lnTo>
                        <a:pt x="1763" y="64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40" name="Freeform 39"/>
                <p:cNvSpPr>
                  <a:spLocks/>
                </p:cNvSpPr>
                <p:nvPr/>
              </p:nvSpPr>
              <p:spPr bwMode="auto">
                <a:xfrm>
                  <a:off x="7271" y="-157"/>
                  <a:ext cx="1963" cy="991"/>
                </a:xfrm>
                <a:custGeom>
                  <a:avLst/>
                  <a:gdLst>
                    <a:gd name="T0" fmla="+- 0 8041 7271"/>
                    <a:gd name="T1" fmla="*/ T0 w 1763"/>
                    <a:gd name="T2" fmla="+- 0 -85 -85"/>
                    <a:gd name="T3" fmla="*/ -85 h 919"/>
                    <a:gd name="T4" fmla="+- 0 7271 7271"/>
                    <a:gd name="T5" fmla="*/ T4 w 1763"/>
                    <a:gd name="T6" fmla="+- 0 -85 -85"/>
                    <a:gd name="T7" fmla="*/ -85 h 919"/>
                    <a:gd name="T8" fmla="+- 0 7271 7271"/>
                    <a:gd name="T9" fmla="*/ T8 w 1763"/>
                    <a:gd name="T10" fmla="+- 0 191 -85"/>
                    <a:gd name="T11" fmla="*/ 191 h 919"/>
                    <a:gd name="T12" fmla="+- 0 8041 7271"/>
                    <a:gd name="T13" fmla="*/ T12 w 1763"/>
                    <a:gd name="T14" fmla="+- 0 191 -85"/>
                    <a:gd name="T15" fmla="*/ 191 h 919"/>
                    <a:gd name="T16" fmla="+- 0 8064 7271"/>
                    <a:gd name="T17" fmla="*/ T16 w 1763"/>
                    <a:gd name="T18" fmla="+- 0 193 -85"/>
                    <a:gd name="T19" fmla="*/ 193 h 919"/>
                    <a:gd name="T20" fmla="+- 0 8127 7271"/>
                    <a:gd name="T21" fmla="*/ T20 w 1763"/>
                    <a:gd name="T22" fmla="+- 0 208 -85"/>
                    <a:gd name="T23" fmla="*/ 208 h 919"/>
                    <a:gd name="T24" fmla="+- 0 8183 7271"/>
                    <a:gd name="T25" fmla="*/ T24 w 1763"/>
                    <a:gd name="T26" fmla="+- 0 241 -85"/>
                    <a:gd name="T27" fmla="*/ 241 h 919"/>
                    <a:gd name="T28" fmla="+- 0 8228 7271"/>
                    <a:gd name="T29" fmla="*/ T28 w 1763"/>
                    <a:gd name="T30" fmla="+- 0 287 -85"/>
                    <a:gd name="T31" fmla="*/ 287 h 919"/>
                    <a:gd name="T32" fmla="+- 0 8260 7271"/>
                    <a:gd name="T33" fmla="*/ T32 w 1763"/>
                    <a:gd name="T34" fmla="+- 0 345 -85"/>
                    <a:gd name="T35" fmla="*/ 345 h 919"/>
                    <a:gd name="T36" fmla="+- 0 8277 7271"/>
                    <a:gd name="T37" fmla="*/ T36 w 1763"/>
                    <a:gd name="T38" fmla="+- 0 412 -85"/>
                    <a:gd name="T39" fmla="*/ 412 h 919"/>
                    <a:gd name="T40" fmla="+- 0 8279 7271"/>
                    <a:gd name="T41" fmla="*/ T40 w 1763"/>
                    <a:gd name="T42" fmla="+- 0 560 -85"/>
                    <a:gd name="T43" fmla="*/ 560 h 919"/>
                    <a:gd name="T44" fmla="+- 0 8796 7271"/>
                    <a:gd name="T45" fmla="*/ T44 w 1763"/>
                    <a:gd name="T46" fmla="+- 0 560 -85"/>
                    <a:gd name="T47" fmla="*/ 560 h 919"/>
                    <a:gd name="T48" fmla="+- 0 8796 7271"/>
                    <a:gd name="T49" fmla="*/ T48 w 1763"/>
                    <a:gd name="T50" fmla="+- 0 445 -85"/>
                    <a:gd name="T51" fmla="*/ 445 h 919"/>
                    <a:gd name="T52" fmla="+- 0 8794 7271"/>
                    <a:gd name="T53" fmla="*/ T52 w 1763"/>
                    <a:gd name="T54" fmla="+- 0 401 -85"/>
                    <a:gd name="T55" fmla="*/ 401 h 919"/>
                    <a:gd name="T56" fmla="+- 0 8774 7271"/>
                    <a:gd name="T57" fmla="*/ T56 w 1763"/>
                    <a:gd name="T58" fmla="+- 0 317 -85"/>
                    <a:gd name="T59" fmla="*/ 317 h 919"/>
                    <a:gd name="T60" fmla="+- 0 8737 7271"/>
                    <a:gd name="T61" fmla="*/ T60 w 1763"/>
                    <a:gd name="T62" fmla="+- 0 238 -85"/>
                    <a:gd name="T63" fmla="*/ 238 h 919"/>
                    <a:gd name="T64" fmla="+- 0 8683 7271"/>
                    <a:gd name="T65" fmla="*/ T64 w 1763"/>
                    <a:gd name="T66" fmla="+- 0 166 -85"/>
                    <a:gd name="T67" fmla="*/ 166 h 919"/>
                    <a:gd name="T68" fmla="+- 0 8615 7271"/>
                    <a:gd name="T69" fmla="*/ T68 w 1763"/>
                    <a:gd name="T70" fmla="+- 0 100 -85"/>
                    <a:gd name="T71" fmla="*/ 100 h 919"/>
                    <a:gd name="T72" fmla="+- 0 8533 7271"/>
                    <a:gd name="T73" fmla="*/ T72 w 1763"/>
                    <a:gd name="T74" fmla="+- 0 43 -85"/>
                    <a:gd name="T75" fmla="*/ 43 h 919"/>
                    <a:gd name="T76" fmla="+- 0 8439 7271"/>
                    <a:gd name="T77" fmla="*/ T76 w 1763"/>
                    <a:gd name="T78" fmla="+- 0 -5 -85"/>
                    <a:gd name="T79" fmla="*/ -5 h 919"/>
                    <a:gd name="T80" fmla="+- 0 8335 7271"/>
                    <a:gd name="T81" fmla="*/ T80 w 1763"/>
                    <a:gd name="T82" fmla="+- 0 -43 -85"/>
                    <a:gd name="T83" fmla="*/ -43 h 919"/>
                    <a:gd name="T84" fmla="+- 0 8223 7271"/>
                    <a:gd name="T85" fmla="*/ T84 w 1763"/>
                    <a:gd name="T86" fmla="+- 0 -69 -85"/>
                    <a:gd name="T87" fmla="*/ -69 h 919"/>
                    <a:gd name="T88" fmla="+- 0 8103 7271"/>
                    <a:gd name="T89" fmla="*/ T88 w 1763"/>
                    <a:gd name="T90" fmla="+- 0 -83 -85"/>
                    <a:gd name="T91" fmla="*/ -83 h 919"/>
                    <a:gd name="T92" fmla="+- 0 8041 7271"/>
                    <a:gd name="T93" fmla="*/ T92 w 1763"/>
                    <a:gd name="T94" fmla="+- 0 -85 -85"/>
                    <a:gd name="T95" fmla="*/ -85 h 9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763" h="919">
                      <a:moveTo>
                        <a:pt x="770" y="0"/>
                      </a:moveTo>
                      <a:lnTo>
                        <a:pt x="0" y="0"/>
                      </a:lnTo>
                      <a:lnTo>
                        <a:pt x="0" y="276"/>
                      </a:lnTo>
                      <a:lnTo>
                        <a:pt x="770" y="276"/>
                      </a:lnTo>
                      <a:lnTo>
                        <a:pt x="793" y="278"/>
                      </a:lnTo>
                      <a:lnTo>
                        <a:pt x="856" y="293"/>
                      </a:lnTo>
                      <a:lnTo>
                        <a:pt x="912" y="326"/>
                      </a:lnTo>
                      <a:lnTo>
                        <a:pt x="957" y="372"/>
                      </a:lnTo>
                      <a:lnTo>
                        <a:pt x="989" y="430"/>
                      </a:lnTo>
                      <a:lnTo>
                        <a:pt x="1006" y="497"/>
                      </a:lnTo>
                      <a:lnTo>
                        <a:pt x="1008" y="645"/>
                      </a:lnTo>
                      <a:lnTo>
                        <a:pt x="1525" y="645"/>
                      </a:lnTo>
                      <a:lnTo>
                        <a:pt x="1525" y="530"/>
                      </a:lnTo>
                      <a:lnTo>
                        <a:pt x="1523" y="486"/>
                      </a:lnTo>
                      <a:lnTo>
                        <a:pt x="1503" y="402"/>
                      </a:lnTo>
                      <a:lnTo>
                        <a:pt x="1466" y="323"/>
                      </a:lnTo>
                      <a:lnTo>
                        <a:pt x="1412" y="251"/>
                      </a:lnTo>
                      <a:lnTo>
                        <a:pt x="1344" y="185"/>
                      </a:lnTo>
                      <a:lnTo>
                        <a:pt x="1262" y="128"/>
                      </a:lnTo>
                      <a:lnTo>
                        <a:pt x="1168" y="80"/>
                      </a:lnTo>
                      <a:lnTo>
                        <a:pt x="1064" y="42"/>
                      </a:lnTo>
                      <a:lnTo>
                        <a:pt x="952" y="16"/>
                      </a:lnTo>
                      <a:lnTo>
                        <a:pt x="832" y="2"/>
                      </a:lnTo>
                      <a:lnTo>
                        <a:pt x="770"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37" name="Group 36"/>
              <p:cNvGrpSpPr>
                <a:grpSpLocks/>
              </p:cNvGrpSpPr>
              <p:nvPr/>
            </p:nvGrpSpPr>
            <p:grpSpPr bwMode="auto">
              <a:xfrm>
                <a:off x="7271" y="-157"/>
                <a:ext cx="1963" cy="992"/>
                <a:chOff x="7271" y="-157"/>
                <a:chExt cx="1963" cy="992"/>
              </a:xfrm>
            </p:grpSpPr>
            <p:sp>
              <p:nvSpPr>
                <p:cNvPr id="38" name="Freeform 37"/>
                <p:cNvSpPr>
                  <a:spLocks/>
                </p:cNvSpPr>
                <p:nvPr/>
              </p:nvSpPr>
              <p:spPr bwMode="auto">
                <a:xfrm>
                  <a:off x="7271" y="-157"/>
                  <a:ext cx="1963" cy="992"/>
                </a:xfrm>
                <a:custGeom>
                  <a:avLst/>
                  <a:gdLst>
                    <a:gd name="T0" fmla="+- 0 8538 7271"/>
                    <a:gd name="T1" fmla="*/ T0 w 1763"/>
                    <a:gd name="T2" fmla="+- 0 835 -85"/>
                    <a:gd name="T3" fmla="*/ 835 h 919"/>
                    <a:gd name="T4" fmla="+- 0 9034 7271"/>
                    <a:gd name="T5" fmla="*/ T4 w 1763"/>
                    <a:gd name="T6" fmla="+- 0 560 -85"/>
                    <a:gd name="T7" fmla="*/ 560 h 919"/>
                    <a:gd name="T8" fmla="+- 0 8796 7271"/>
                    <a:gd name="T9" fmla="*/ T8 w 1763"/>
                    <a:gd name="T10" fmla="+- 0 560 -85"/>
                    <a:gd name="T11" fmla="*/ 560 h 919"/>
                    <a:gd name="T12" fmla="+- 0 8796 7271"/>
                    <a:gd name="T13" fmla="*/ T12 w 1763"/>
                    <a:gd name="T14" fmla="+- 0 445 -85"/>
                    <a:gd name="T15" fmla="*/ 445 h 919"/>
                    <a:gd name="T16" fmla="+- 0 8786 7271"/>
                    <a:gd name="T17" fmla="*/ T16 w 1763"/>
                    <a:gd name="T18" fmla="+- 0 359 -85"/>
                    <a:gd name="T19" fmla="*/ 359 h 919"/>
                    <a:gd name="T20" fmla="+- 0 8758 7271"/>
                    <a:gd name="T21" fmla="*/ T20 w 1763"/>
                    <a:gd name="T22" fmla="+- 0 277 -85"/>
                    <a:gd name="T23" fmla="*/ 277 h 919"/>
                    <a:gd name="T24" fmla="+- 0 8712 7271"/>
                    <a:gd name="T25" fmla="*/ T24 w 1763"/>
                    <a:gd name="T26" fmla="+- 0 201 -85"/>
                    <a:gd name="T27" fmla="*/ 201 h 919"/>
                    <a:gd name="T28" fmla="+- 0 8651 7271"/>
                    <a:gd name="T29" fmla="*/ T28 w 1763"/>
                    <a:gd name="T30" fmla="+- 0 132 -85"/>
                    <a:gd name="T31" fmla="*/ 132 h 919"/>
                    <a:gd name="T32" fmla="+- 0 8575 7271"/>
                    <a:gd name="T33" fmla="*/ T32 w 1763"/>
                    <a:gd name="T34" fmla="+- 0 70 -85"/>
                    <a:gd name="T35" fmla="*/ 70 h 919"/>
                    <a:gd name="T36" fmla="+- 0 8487 7271"/>
                    <a:gd name="T37" fmla="*/ T36 w 1763"/>
                    <a:gd name="T38" fmla="+- 0 17 -85"/>
                    <a:gd name="T39" fmla="*/ 17 h 919"/>
                    <a:gd name="T40" fmla="+- 0 8388 7271"/>
                    <a:gd name="T41" fmla="*/ T40 w 1763"/>
                    <a:gd name="T42" fmla="+- 0 -26 -85"/>
                    <a:gd name="T43" fmla="*/ -26 h 919"/>
                    <a:gd name="T44" fmla="+- 0 8280 7271"/>
                    <a:gd name="T45" fmla="*/ T44 w 1763"/>
                    <a:gd name="T46" fmla="+- 0 -58 -85"/>
                    <a:gd name="T47" fmla="*/ -58 h 919"/>
                    <a:gd name="T48" fmla="+- 0 8164 7271"/>
                    <a:gd name="T49" fmla="*/ T48 w 1763"/>
                    <a:gd name="T50" fmla="+- 0 -78 -85"/>
                    <a:gd name="T51" fmla="*/ -78 h 919"/>
                    <a:gd name="T52" fmla="+- 0 8103 7271"/>
                    <a:gd name="T53" fmla="*/ T52 w 1763"/>
                    <a:gd name="T54" fmla="+- 0 -83 -85"/>
                    <a:gd name="T55" fmla="*/ -83 h 919"/>
                    <a:gd name="T56" fmla="+- 0 8041 7271"/>
                    <a:gd name="T57" fmla="*/ T56 w 1763"/>
                    <a:gd name="T58" fmla="+- 0 -85 -85"/>
                    <a:gd name="T59" fmla="*/ -85 h 919"/>
                    <a:gd name="T60" fmla="+- 0 7271 7271"/>
                    <a:gd name="T61" fmla="*/ T60 w 1763"/>
                    <a:gd name="T62" fmla="+- 0 -85 -85"/>
                    <a:gd name="T63" fmla="*/ -85 h 919"/>
                    <a:gd name="T64" fmla="+- 0 7271 7271"/>
                    <a:gd name="T65" fmla="*/ T64 w 1763"/>
                    <a:gd name="T66" fmla="+- 0 191 -85"/>
                    <a:gd name="T67" fmla="*/ 191 h 919"/>
                    <a:gd name="T68" fmla="+- 0 8041 7271"/>
                    <a:gd name="T69" fmla="*/ T68 w 1763"/>
                    <a:gd name="T70" fmla="+- 0 191 -85"/>
                    <a:gd name="T71" fmla="*/ 191 h 919"/>
                    <a:gd name="T72" fmla="+- 0 8064 7271"/>
                    <a:gd name="T73" fmla="*/ T72 w 1763"/>
                    <a:gd name="T74" fmla="+- 0 193 -85"/>
                    <a:gd name="T75" fmla="*/ 193 h 919"/>
                    <a:gd name="T76" fmla="+- 0 8127 7271"/>
                    <a:gd name="T77" fmla="*/ T76 w 1763"/>
                    <a:gd name="T78" fmla="+- 0 208 -85"/>
                    <a:gd name="T79" fmla="*/ 208 h 919"/>
                    <a:gd name="T80" fmla="+- 0 8183 7271"/>
                    <a:gd name="T81" fmla="*/ T80 w 1763"/>
                    <a:gd name="T82" fmla="+- 0 241 -85"/>
                    <a:gd name="T83" fmla="*/ 241 h 919"/>
                    <a:gd name="T84" fmla="+- 0 8228 7271"/>
                    <a:gd name="T85" fmla="*/ T84 w 1763"/>
                    <a:gd name="T86" fmla="+- 0 287 -85"/>
                    <a:gd name="T87" fmla="*/ 287 h 919"/>
                    <a:gd name="T88" fmla="+- 0 8260 7271"/>
                    <a:gd name="T89" fmla="*/ T88 w 1763"/>
                    <a:gd name="T90" fmla="+- 0 345 -85"/>
                    <a:gd name="T91" fmla="*/ 345 h 919"/>
                    <a:gd name="T92" fmla="+- 0 8277 7271"/>
                    <a:gd name="T93" fmla="*/ T92 w 1763"/>
                    <a:gd name="T94" fmla="+- 0 412 -85"/>
                    <a:gd name="T95" fmla="*/ 412 h 919"/>
                    <a:gd name="T96" fmla="+- 0 8279 7271"/>
                    <a:gd name="T97" fmla="*/ T96 w 1763"/>
                    <a:gd name="T98" fmla="+- 0 560 -85"/>
                    <a:gd name="T99" fmla="*/ 560 h 919"/>
                    <a:gd name="T100" fmla="+- 0 8041 7271"/>
                    <a:gd name="T101" fmla="*/ T100 w 1763"/>
                    <a:gd name="T102" fmla="+- 0 560 -85"/>
                    <a:gd name="T103" fmla="*/ 560 h 919"/>
                    <a:gd name="T104" fmla="+- 0 8538 7271"/>
                    <a:gd name="T105" fmla="*/ T104 w 1763"/>
                    <a:gd name="T106" fmla="+- 0 835 -85"/>
                    <a:gd name="T107" fmla="*/ 835 h 9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1763" h="919">
                      <a:moveTo>
                        <a:pt x="1267" y="920"/>
                      </a:moveTo>
                      <a:lnTo>
                        <a:pt x="1763" y="645"/>
                      </a:lnTo>
                      <a:lnTo>
                        <a:pt x="1525" y="645"/>
                      </a:lnTo>
                      <a:lnTo>
                        <a:pt x="1525" y="530"/>
                      </a:lnTo>
                      <a:lnTo>
                        <a:pt x="1515" y="444"/>
                      </a:lnTo>
                      <a:lnTo>
                        <a:pt x="1487" y="362"/>
                      </a:lnTo>
                      <a:lnTo>
                        <a:pt x="1441" y="286"/>
                      </a:lnTo>
                      <a:lnTo>
                        <a:pt x="1380" y="217"/>
                      </a:lnTo>
                      <a:lnTo>
                        <a:pt x="1304" y="155"/>
                      </a:lnTo>
                      <a:lnTo>
                        <a:pt x="1216" y="102"/>
                      </a:lnTo>
                      <a:lnTo>
                        <a:pt x="1117" y="59"/>
                      </a:lnTo>
                      <a:lnTo>
                        <a:pt x="1009" y="27"/>
                      </a:lnTo>
                      <a:lnTo>
                        <a:pt x="893" y="7"/>
                      </a:lnTo>
                      <a:lnTo>
                        <a:pt x="832" y="2"/>
                      </a:lnTo>
                      <a:lnTo>
                        <a:pt x="770" y="0"/>
                      </a:lnTo>
                      <a:lnTo>
                        <a:pt x="0" y="0"/>
                      </a:lnTo>
                      <a:lnTo>
                        <a:pt x="0" y="276"/>
                      </a:lnTo>
                      <a:lnTo>
                        <a:pt x="770" y="276"/>
                      </a:lnTo>
                      <a:lnTo>
                        <a:pt x="793" y="278"/>
                      </a:lnTo>
                      <a:lnTo>
                        <a:pt x="856" y="293"/>
                      </a:lnTo>
                      <a:lnTo>
                        <a:pt x="912" y="326"/>
                      </a:lnTo>
                      <a:lnTo>
                        <a:pt x="957" y="372"/>
                      </a:lnTo>
                      <a:lnTo>
                        <a:pt x="989" y="430"/>
                      </a:lnTo>
                      <a:lnTo>
                        <a:pt x="1006" y="497"/>
                      </a:lnTo>
                      <a:lnTo>
                        <a:pt x="1008" y="645"/>
                      </a:lnTo>
                      <a:lnTo>
                        <a:pt x="770" y="645"/>
                      </a:lnTo>
                      <a:lnTo>
                        <a:pt x="1267" y="920"/>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grpSp>
          <p:nvGrpSpPr>
            <p:cNvPr id="19" name="Group 18"/>
            <p:cNvGrpSpPr>
              <a:grpSpLocks/>
            </p:cNvGrpSpPr>
            <p:nvPr/>
          </p:nvGrpSpPr>
          <p:grpSpPr bwMode="auto">
            <a:xfrm>
              <a:off x="900891" y="1072830"/>
              <a:ext cx="2123073" cy="975278"/>
              <a:chOff x="2644" y="-1521"/>
              <a:chExt cx="1983" cy="1086"/>
            </a:xfrm>
          </p:grpSpPr>
          <p:grpSp>
            <p:nvGrpSpPr>
              <p:cNvPr id="24" name="Group 23"/>
              <p:cNvGrpSpPr>
                <a:grpSpLocks/>
              </p:cNvGrpSpPr>
              <p:nvPr/>
            </p:nvGrpSpPr>
            <p:grpSpPr bwMode="auto">
              <a:xfrm>
                <a:off x="2864" y="-1354"/>
                <a:ext cx="1763" cy="919"/>
                <a:chOff x="2864" y="-1354"/>
                <a:chExt cx="1763" cy="919"/>
              </a:xfrm>
            </p:grpSpPr>
            <p:sp>
              <p:nvSpPr>
                <p:cNvPr id="32" name="Freeform 31"/>
                <p:cNvSpPr>
                  <a:spLocks/>
                </p:cNvSpPr>
                <p:nvPr/>
              </p:nvSpPr>
              <p:spPr bwMode="auto">
                <a:xfrm>
                  <a:off x="2864" y="-1354"/>
                  <a:ext cx="1763" cy="919"/>
                </a:xfrm>
                <a:custGeom>
                  <a:avLst/>
                  <a:gdLst>
                    <a:gd name="T0" fmla="+- 0 3857 2864"/>
                    <a:gd name="T1" fmla="*/ T0 w 1763"/>
                    <a:gd name="T2" fmla="+- 0 -710 -1354"/>
                    <a:gd name="T3" fmla="*/ -710 h 919"/>
                    <a:gd name="T4" fmla="+- 0 2864 2864"/>
                    <a:gd name="T5" fmla="*/ T4 w 1763"/>
                    <a:gd name="T6" fmla="+- 0 -710 -1354"/>
                    <a:gd name="T7" fmla="*/ -710 h 919"/>
                    <a:gd name="T8" fmla="+- 0 3360 2864"/>
                    <a:gd name="T9" fmla="*/ T8 w 1763"/>
                    <a:gd name="T10" fmla="+- 0 -435 -1354"/>
                    <a:gd name="T11" fmla="*/ -435 h 919"/>
                    <a:gd name="T12" fmla="+- 0 3857 2864"/>
                    <a:gd name="T13" fmla="*/ T12 w 1763"/>
                    <a:gd name="T14" fmla="+- 0 -710 -1354"/>
                    <a:gd name="T15" fmla="*/ -710 h 919"/>
                  </a:gdLst>
                  <a:ahLst/>
                  <a:cxnLst>
                    <a:cxn ang="0">
                      <a:pos x="T1" y="T3"/>
                    </a:cxn>
                    <a:cxn ang="0">
                      <a:pos x="T5" y="T7"/>
                    </a:cxn>
                    <a:cxn ang="0">
                      <a:pos x="T9" y="T11"/>
                    </a:cxn>
                    <a:cxn ang="0">
                      <a:pos x="T13" y="T15"/>
                    </a:cxn>
                  </a:cxnLst>
                  <a:rect l="0" t="0" r="r" b="b"/>
                  <a:pathLst>
                    <a:path w="1763" h="919">
                      <a:moveTo>
                        <a:pt x="993" y="644"/>
                      </a:moveTo>
                      <a:lnTo>
                        <a:pt x="0" y="644"/>
                      </a:lnTo>
                      <a:lnTo>
                        <a:pt x="496" y="919"/>
                      </a:lnTo>
                      <a:lnTo>
                        <a:pt x="993" y="644"/>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33" name="Freeform 32"/>
                <p:cNvSpPr>
                  <a:spLocks/>
                </p:cNvSpPr>
                <p:nvPr/>
              </p:nvSpPr>
              <p:spPr bwMode="auto">
                <a:xfrm>
                  <a:off x="2864" y="-1354"/>
                  <a:ext cx="1763" cy="919"/>
                </a:xfrm>
                <a:custGeom>
                  <a:avLst/>
                  <a:gdLst>
                    <a:gd name="T0" fmla="+- 0 4627 2864"/>
                    <a:gd name="T1" fmla="*/ T0 w 1763"/>
                    <a:gd name="T2" fmla="+- 0 -1354 -1354"/>
                    <a:gd name="T3" fmla="*/ -1354 h 919"/>
                    <a:gd name="T4" fmla="+- 0 3857 2864"/>
                    <a:gd name="T5" fmla="*/ T4 w 1763"/>
                    <a:gd name="T6" fmla="+- 0 -1354 -1354"/>
                    <a:gd name="T7" fmla="*/ -1354 h 919"/>
                    <a:gd name="T8" fmla="+- 0 3795 2864"/>
                    <a:gd name="T9" fmla="*/ T8 w 1763"/>
                    <a:gd name="T10" fmla="+- 0 -1353 -1354"/>
                    <a:gd name="T11" fmla="*/ -1353 h 919"/>
                    <a:gd name="T12" fmla="+- 0 3734 2864"/>
                    <a:gd name="T13" fmla="*/ T12 w 1763"/>
                    <a:gd name="T14" fmla="+- 0 -1347 -1354"/>
                    <a:gd name="T15" fmla="*/ -1347 h 919"/>
                    <a:gd name="T16" fmla="+- 0 3618 2864"/>
                    <a:gd name="T17" fmla="*/ T16 w 1763"/>
                    <a:gd name="T18" fmla="+- 0 -1327 -1354"/>
                    <a:gd name="T19" fmla="*/ -1327 h 919"/>
                    <a:gd name="T20" fmla="+- 0 3510 2864"/>
                    <a:gd name="T21" fmla="*/ T20 w 1763"/>
                    <a:gd name="T22" fmla="+- 0 -1295 -1354"/>
                    <a:gd name="T23" fmla="*/ -1295 h 919"/>
                    <a:gd name="T24" fmla="+- 0 3411 2864"/>
                    <a:gd name="T25" fmla="*/ T24 w 1763"/>
                    <a:gd name="T26" fmla="+- 0 -1252 -1354"/>
                    <a:gd name="T27" fmla="*/ -1252 h 919"/>
                    <a:gd name="T28" fmla="+- 0 3323 2864"/>
                    <a:gd name="T29" fmla="*/ T28 w 1763"/>
                    <a:gd name="T30" fmla="+- 0 -1200 -1354"/>
                    <a:gd name="T31" fmla="*/ -1200 h 919"/>
                    <a:gd name="T32" fmla="+- 0 3248 2864"/>
                    <a:gd name="T33" fmla="*/ T32 w 1763"/>
                    <a:gd name="T34" fmla="+- 0 -1138 -1354"/>
                    <a:gd name="T35" fmla="*/ -1138 h 919"/>
                    <a:gd name="T36" fmla="+- 0 3186 2864"/>
                    <a:gd name="T37" fmla="*/ T36 w 1763"/>
                    <a:gd name="T38" fmla="+- 0 -1069 -1354"/>
                    <a:gd name="T39" fmla="*/ -1069 h 919"/>
                    <a:gd name="T40" fmla="+- 0 3141 2864"/>
                    <a:gd name="T41" fmla="*/ T40 w 1763"/>
                    <a:gd name="T42" fmla="+- 0 -993 -1354"/>
                    <a:gd name="T43" fmla="*/ -993 h 919"/>
                    <a:gd name="T44" fmla="+- 0 3112 2864"/>
                    <a:gd name="T45" fmla="*/ T44 w 1763"/>
                    <a:gd name="T46" fmla="+- 0 -911 -1354"/>
                    <a:gd name="T47" fmla="*/ -911 h 919"/>
                    <a:gd name="T48" fmla="+- 0 3102 2864"/>
                    <a:gd name="T49" fmla="*/ T48 w 1763"/>
                    <a:gd name="T50" fmla="+- 0 -825 -1354"/>
                    <a:gd name="T51" fmla="*/ -825 h 919"/>
                    <a:gd name="T52" fmla="+- 0 3102 2864"/>
                    <a:gd name="T53" fmla="*/ T52 w 1763"/>
                    <a:gd name="T54" fmla="+- 0 -710 -1354"/>
                    <a:gd name="T55" fmla="*/ -710 h 919"/>
                    <a:gd name="T56" fmla="+- 0 3619 2864"/>
                    <a:gd name="T57" fmla="*/ T56 w 1763"/>
                    <a:gd name="T58" fmla="+- 0 -710 -1354"/>
                    <a:gd name="T59" fmla="*/ -710 h 919"/>
                    <a:gd name="T60" fmla="+- 0 3619 2864"/>
                    <a:gd name="T61" fmla="*/ T60 w 1763"/>
                    <a:gd name="T62" fmla="+- 0 -834 -1354"/>
                    <a:gd name="T63" fmla="*/ -834 h 919"/>
                    <a:gd name="T64" fmla="+- 0 3621 2864"/>
                    <a:gd name="T65" fmla="*/ T64 w 1763"/>
                    <a:gd name="T66" fmla="+- 0 -858 -1354"/>
                    <a:gd name="T67" fmla="*/ -858 h 919"/>
                    <a:gd name="T68" fmla="+- 0 3638 2864"/>
                    <a:gd name="T69" fmla="*/ T68 w 1763"/>
                    <a:gd name="T70" fmla="+- 0 -924 -1354"/>
                    <a:gd name="T71" fmla="*/ -924 h 919"/>
                    <a:gd name="T72" fmla="+- 0 3670 2864"/>
                    <a:gd name="T73" fmla="*/ T72 w 1763"/>
                    <a:gd name="T74" fmla="+- 0 -982 -1354"/>
                    <a:gd name="T75" fmla="*/ -982 h 919"/>
                    <a:gd name="T76" fmla="+- 0 3716 2864"/>
                    <a:gd name="T77" fmla="*/ T76 w 1763"/>
                    <a:gd name="T78" fmla="+- 0 -1029 -1354"/>
                    <a:gd name="T79" fmla="*/ -1029 h 919"/>
                    <a:gd name="T80" fmla="+- 0 3771 2864"/>
                    <a:gd name="T81" fmla="*/ T80 w 1763"/>
                    <a:gd name="T82" fmla="+- 0 -1061 -1354"/>
                    <a:gd name="T83" fmla="*/ -1061 h 919"/>
                    <a:gd name="T84" fmla="+- 0 3834 2864"/>
                    <a:gd name="T85" fmla="*/ T84 w 1763"/>
                    <a:gd name="T86" fmla="+- 0 -1077 -1354"/>
                    <a:gd name="T87" fmla="*/ -1077 h 919"/>
                    <a:gd name="T88" fmla="+- 0 3857 2864"/>
                    <a:gd name="T89" fmla="*/ T88 w 1763"/>
                    <a:gd name="T90" fmla="+- 0 -1078 -1354"/>
                    <a:gd name="T91" fmla="*/ -1078 h 919"/>
                    <a:gd name="T92" fmla="+- 0 4627 2864"/>
                    <a:gd name="T93" fmla="*/ T92 w 1763"/>
                    <a:gd name="T94" fmla="+- 0 -1078 -1354"/>
                    <a:gd name="T95" fmla="*/ -1078 h 919"/>
                    <a:gd name="T96" fmla="+- 0 4627 2864"/>
                    <a:gd name="T97" fmla="*/ T96 w 1763"/>
                    <a:gd name="T98" fmla="+- 0 -1354 -1354"/>
                    <a:gd name="T99" fmla="*/ -1354 h 9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763" h="919">
                      <a:moveTo>
                        <a:pt x="1763" y="0"/>
                      </a:moveTo>
                      <a:lnTo>
                        <a:pt x="993" y="0"/>
                      </a:lnTo>
                      <a:lnTo>
                        <a:pt x="931" y="1"/>
                      </a:lnTo>
                      <a:lnTo>
                        <a:pt x="870" y="7"/>
                      </a:lnTo>
                      <a:lnTo>
                        <a:pt x="754" y="27"/>
                      </a:lnTo>
                      <a:lnTo>
                        <a:pt x="646" y="59"/>
                      </a:lnTo>
                      <a:lnTo>
                        <a:pt x="547" y="102"/>
                      </a:lnTo>
                      <a:lnTo>
                        <a:pt x="459" y="154"/>
                      </a:lnTo>
                      <a:lnTo>
                        <a:pt x="384" y="216"/>
                      </a:lnTo>
                      <a:lnTo>
                        <a:pt x="322" y="285"/>
                      </a:lnTo>
                      <a:lnTo>
                        <a:pt x="277" y="361"/>
                      </a:lnTo>
                      <a:lnTo>
                        <a:pt x="248" y="443"/>
                      </a:lnTo>
                      <a:lnTo>
                        <a:pt x="238" y="529"/>
                      </a:lnTo>
                      <a:lnTo>
                        <a:pt x="238" y="644"/>
                      </a:lnTo>
                      <a:lnTo>
                        <a:pt x="755" y="644"/>
                      </a:lnTo>
                      <a:lnTo>
                        <a:pt x="755" y="520"/>
                      </a:lnTo>
                      <a:lnTo>
                        <a:pt x="757" y="496"/>
                      </a:lnTo>
                      <a:lnTo>
                        <a:pt x="774" y="430"/>
                      </a:lnTo>
                      <a:lnTo>
                        <a:pt x="806" y="372"/>
                      </a:lnTo>
                      <a:lnTo>
                        <a:pt x="852" y="325"/>
                      </a:lnTo>
                      <a:lnTo>
                        <a:pt x="907" y="293"/>
                      </a:lnTo>
                      <a:lnTo>
                        <a:pt x="970" y="277"/>
                      </a:lnTo>
                      <a:lnTo>
                        <a:pt x="993" y="276"/>
                      </a:lnTo>
                      <a:lnTo>
                        <a:pt x="1763" y="276"/>
                      </a:lnTo>
                      <a:lnTo>
                        <a:pt x="1763"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25" name="Group 24"/>
              <p:cNvGrpSpPr>
                <a:grpSpLocks/>
              </p:cNvGrpSpPr>
              <p:nvPr/>
            </p:nvGrpSpPr>
            <p:grpSpPr bwMode="auto">
              <a:xfrm>
                <a:off x="2864" y="-1354"/>
                <a:ext cx="1763" cy="918"/>
                <a:chOff x="2864" y="-1354"/>
                <a:chExt cx="1763" cy="918"/>
              </a:xfrm>
            </p:grpSpPr>
            <p:sp>
              <p:nvSpPr>
                <p:cNvPr id="31" name="Freeform 30"/>
                <p:cNvSpPr>
                  <a:spLocks/>
                </p:cNvSpPr>
                <p:nvPr/>
              </p:nvSpPr>
              <p:spPr bwMode="auto">
                <a:xfrm>
                  <a:off x="2864" y="-1354"/>
                  <a:ext cx="1763" cy="918"/>
                </a:xfrm>
                <a:custGeom>
                  <a:avLst/>
                  <a:gdLst>
                    <a:gd name="T0" fmla="+- 0 3360 2864"/>
                    <a:gd name="T1" fmla="*/ T0 w 1763"/>
                    <a:gd name="T2" fmla="+- 0 -435 -1354"/>
                    <a:gd name="T3" fmla="*/ -435 h 919"/>
                    <a:gd name="T4" fmla="+- 0 2864 2864"/>
                    <a:gd name="T5" fmla="*/ T4 w 1763"/>
                    <a:gd name="T6" fmla="+- 0 -710 -1354"/>
                    <a:gd name="T7" fmla="*/ -710 h 919"/>
                    <a:gd name="T8" fmla="+- 0 3102 2864"/>
                    <a:gd name="T9" fmla="*/ T8 w 1763"/>
                    <a:gd name="T10" fmla="+- 0 -710 -1354"/>
                    <a:gd name="T11" fmla="*/ -710 h 919"/>
                    <a:gd name="T12" fmla="+- 0 3102 2864"/>
                    <a:gd name="T13" fmla="*/ T12 w 1763"/>
                    <a:gd name="T14" fmla="+- 0 -825 -1354"/>
                    <a:gd name="T15" fmla="*/ -825 h 919"/>
                    <a:gd name="T16" fmla="+- 0 3112 2864"/>
                    <a:gd name="T17" fmla="*/ T16 w 1763"/>
                    <a:gd name="T18" fmla="+- 0 -911 -1354"/>
                    <a:gd name="T19" fmla="*/ -911 h 919"/>
                    <a:gd name="T20" fmla="+- 0 3141 2864"/>
                    <a:gd name="T21" fmla="*/ T20 w 1763"/>
                    <a:gd name="T22" fmla="+- 0 -993 -1354"/>
                    <a:gd name="T23" fmla="*/ -993 h 919"/>
                    <a:gd name="T24" fmla="+- 0 3186 2864"/>
                    <a:gd name="T25" fmla="*/ T24 w 1763"/>
                    <a:gd name="T26" fmla="+- 0 -1069 -1354"/>
                    <a:gd name="T27" fmla="*/ -1069 h 919"/>
                    <a:gd name="T28" fmla="+- 0 3248 2864"/>
                    <a:gd name="T29" fmla="*/ T28 w 1763"/>
                    <a:gd name="T30" fmla="+- 0 -1138 -1354"/>
                    <a:gd name="T31" fmla="*/ -1138 h 919"/>
                    <a:gd name="T32" fmla="+- 0 3323 2864"/>
                    <a:gd name="T33" fmla="*/ T32 w 1763"/>
                    <a:gd name="T34" fmla="+- 0 -1200 -1354"/>
                    <a:gd name="T35" fmla="*/ -1200 h 919"/>
                    <a:gd name="T36" fmla="+- 0 3411 2864"/>
                    <a:gd name="T37" fmla="*/ T36 w 1763"/>
                    <a:gd name="T38" fmla="+- 0 -1252 -1354"/>
                    <a:gd name="T39" fmla="*/ -1252 h 919"/>
                    <a:gd name="T40" fmla="+- 0 3510 2864"/>
                    <a:gd name="T41" fmla="*/ T40 w 1763"/>
                    <a:gd name="T42" fmla="+- 0 -1295 -1354"/>
                    <a:gd name="T43" fmla="*/ -1295 h 919"/>
                    <a:gd name="T44" fmla="+- 0 3618 2864"/>
                    <a:gd name="T45" fmla="*/ T44 w 1763"/>
                    <a:gd name="T46" fmla="+- 0 -1327 -1354"/>
                    <a:gd name="T47" fmla="*/ -1327 h 919"/>
                    <a:gd name="T48" fmla="+- 0 3734 2864"/>
                    <a:gd name="T49" fmla="*/ T48 w 1763"/>
                    <a:gd name="T50" fmla="+- 0 -1347 -1354"/>
                    <a:gd name="T51" fmla="*/ -1347 h 919"/>
                    <a:gd name="T52" fmla="+- 0 3795 2864"/>
                    <a:gd name="T53" fmla="*/ T52 w 1763"/>
                    <a:gd name="T54" fmla="+- 0 -1353 -1354"/>
                    <a:gd name="T55" fmla="*/ -1353 h 919"/>
                    <a:gd name="T56" fmla="+- 0 3857 2864"/>
                    <a:gd name="T57" fmla="*/ T56 w 1763"/>
                    <a:gd name="T58" fmla="+- 0 -1354 -1354"/>
                    <a:gd name="T59" fmla="*/ -1354 h 919"/>
                    <a:gd name="T60" fmla="+- 0 4627 2864"/>
                    <a:gd name="T61" fmla="*/ T60 w 1763"/>
                    <a:gd name="T62" fmla="+- 0 -1354 -1354"/>
                    <a:gd name="T63" fmla="*/ -1354 h 919"/>
                    <a:gd name="T64" fmla="+- 0 4627 2864"/>
                    <a:gd name="T65" fmla="*/ T64 w 1763"/>
                    <a:gd name="T66" fmla="+- 0 -1078 -1354"/>
                    <a:gd name="T67" fmla="*/ -1078 h 919"/>
                    <a:gd name="T68" fmla="+- 0 3857 2864"/>
                    <a:gd name="T69" fmla="*/ T68 w 1763"/>
                    <a:gd name="T70" fmla="+- 0 -1078 -1354"/>
                    <a:gd name="T71" fmla="*/ -1078 h 919"/>
                    <a:gd name="T72" fmla="+- 0 3834 2864"/>
                    <a:gd name="T73" fmla="*/ T72 w 1763"/>
                    <a:gd name="T74" fmla="+- 0 -1077 -1354"/>
                    <a:gd name="T75" fmla="*/ -1077 h 919"/>
                    <a:gd name="T76" fmla="+- 0 3771 2864"/>
                    <a:gd name="T77" fmla="*/ T76 w 1763"/>
                    <a:gd name="T78" fmla="+- 0 -1061 -1354"/>
                    <a:gd name="T79" fmla="*/ -1061 h 919"/>
                    <a:gd name="T80" fmla="+- 0 3716 2864"/>
                    <a:gd name="T81" fmla="*/ T80 w 1763"/>
                    <a:gd name="T82" fmla="+- 0 -1029 -1354"/>
                    <a:gd name="T83" fmla="*/ -1029 h 919"/>
                    <a:gd name="T84" fmla="+- 0 3670 2864"/>
                    <a:gd name="T85" fmla="*/ T84 w 1763"/>
                    <a:gd name="T86" fmla="+- 0 -982 -1354"/>
                    <a:gd name="T87" fmla="*/ -982 h 919"/>
                    <a:gd name="T88" fmla="+- 0 3638 2864"/>
                    <a:gd name="T89" fmla="*/ T88 w 1763"/>
                    <a:gd name="T90" fmla="+- 0 -924 -1354"/>
                    <a:gd name="T91" fmla="*/ -924 h 919"/>
                    <a:gd name="T92" fmla="+- 0 3621 2864"/>
                    <a:gd name="T93" fmla="*/ T92 w 1763"/>
                    <a:gd name="T94" fmla="+- 0 -858 -1354"/>
                    <a:gd name="T95" fmla="*/ -858 h 919"/>
                    <a:gd name="T96" fmla="+- 0 3619 2864"/>
                    <a:gd name="T97" fmla="*/ T96 w 1763"/>
                    <a:gd name="T98" fmla="+- 0 -710 -1354"/>
                    <a:gd name="T99" fmla="*/ -710 h 919"/>
                    <a:gd name="T100" fmla="+- 0 3857 2864"/>
                    <a:gd name="T101" fmla="*/ T100 w 1763"/>
                    <a:gd name="T102" fmla="+- 0 -710 -1354"/>
                    <a:gd name="T103" fmla="*/ -710 h 919"/>
                    <a:gd name="T104" fmla="+- 0 3360 2864"/>
                    <a:gd name="T105" fmla="*/ T104 w 1763"/>
                    <a:gd name="T106" fmla="+- 0 -435 -1354"/>
                    <a:gd name="T107" fmla="*/ -435 h 9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1763" h="919">
                      <a:moveTo>
                        <a:pt x="496" y="919"/>
                      </a:moveTo>
                      <a:lnTo>
                        <a:pt x="0" y="644"/>
                      </a:lnTo>
                      <a:lnTo>
                        <a:pt x="238" y="644"/>
                      </a:lnTo>
                      <a:lnTo>
                        <a:pt x="238" y="529"/>
                      </a:lnTo>
                      <a:lnTo>
                        <a:pt x="248" y="443"/>
                      </a:lnTo>
                      <a:lnTo>
                        <a:pt x="277" y="361"/>
                      </a:lnTo>
                      <a:lnTo>
                        <a:pt x="322" y="285"/>
                      </a:lnTo>
                      <a:lnTo>
                        <a:pt x="384" y="216"/>
                      </a:lnTo>
                      <a:lnTo>
                        <a:pt x="459" y="154"/>
                      </a:lnTo>
                      <a:lnTo>
                        <a:pt x="547" y="102"/>
                      </a:lnTo>
                      <a:lnTo>
                        <a:pt x="646" y="59"/>
                      </a:lnTo>
                      <a:lnTo>
                        <a:pt x="754" y="27"/>
                      </a:lnTo>
                      <a:lnTo>
                        <a:pt x="870" y="7"/>
                      </a:lnTo>
                      <a:lnTo>
                        <a:pt x="931" y="1"/>
                      </a:lnTo>
                      <a:lnTo>
                        <a:pt x="993" y="0"/>
                      </a:lnTo>
                      <a:lnTo>
                        <a:pt x="1763" y="0"/>
                      </a:lnTo>
                      <a:lnTo>
                        <a:pt x="1763" y="276"/>
                      </a:lnTo>
                      <a:lnTo>
                        <a:pt x="993" y="276"/>
                      </a:lnTo>
                      <a:lnTo>
                        <a:pt x="970" y="277"/>
                      </a:lnTo>
                      <a:lnTo>
                        <a:pt x="907" y="293"/>
                      </a:lnTo>
                      <a:lnTo>
                        <a:pt x="852" y="325"/>
                      </a:lnTo>
                      <a:lnTo>
                        <a:pt x="806" y="372"/>
                      </a:lnTo>
                      <a:lnTo>
                        <a:pt x="774" y="430"/>
                      </a:lnTo>
                      <a:lnTo>
                        <a:pt x="757" y="496"/>
                      </a:lnTo>
                      <a:lnTo>
                        <a:pt x="755" y="644"/>
                      </a:lnTo>
                      <a:lnTo>
                        <a:pt x="993" y="644"/>
                      </a:lnTo>
                      <a:lnTo>
                        <a:pt x="496" y="919"/>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nvGrpSpPr>
              <p:cNvPr id="26" name="Group 25"/>
              <p:cNvGrpSpPr>
                <a:grpSpLocks/>
              </p:cNvGrpSpPr>
              <p:nvPr/>
            </p:nvGrpSpPr>
            <p:grpSpPr bwMode="auto">
              <a:xfrm>
                <a:off x="2644" y="-1521"/>
                <a:ext cx="1983" cy="1086"/>
                <a:chOff x="2644" y="-1521"/>
                <a:chExt cx="1983" cy="1086"/>
              </a:xfrm>
            </p:grpSpPr>
            <p:sp>
              <p:nvSpPr>
                <p:cNvPr id="29" name="Freeform 28"/>
                <p:cNvSpPr>
                  <a:spLocks/>
                </p:cNvSpPr>
                <p:nvPr/>
              </p:nvSpPr>
              <p:spPr bwMode="auto">
                <a:xfrm>
                  <a:off x="2864" y="-1521"/>
                  <a:ext cx="1763" cy="1086"/>
                </a:xfrm>
                <a:custGeom>
                  <a:avLst/>
                  <a:gdLst>
                    <a:gd name="T0" fmla="+- 0 3857 2864"/>
                    <a:gd name="T1" fmla="*/ T0 w 1763"/>
                    <a:gd name="T2" fmla="+- 0 -710 -1354"/>
                    <a:gd name="T3" fmla="*/ -710 h 919"/>
                    <a:gd name="T4" fmla="+- 0 2864 2864"/>
                    <a:gd name="T5" fmla="*/ T4 w 1763"/>
                    <a:gd name="T6" fmla="+- 0 -710 -1354"/>
                    <a:gd name="T7" fmla="*/ -710 h 919"/>
                    <a:gd name="T8" fmla="+- 0 3360 2864"/>
                    <a:gd name="T9" fmla="*/ T8 w 1763"/>
                    <a:gd name="T10" fmla="+- 0 -435 -1354"/>
                    <a:gd name="T11" fmla="*/ -435 h 919"/>
                    <a:gd name="T12" fmla="+- 0 3857 2864"/>
                    <a:gd name="T13" fmla="*/ T12 w 1763"/>
                    <a:gd name="T14" fmla="+- 0 -710 -1354"/>
                    <a:gd name="T15" fmla="*/ -710 h 919"/>
                  </a:gdLst>
                  <a:ahLst/>
                  <a:cxnLst>
                    <a:cxn ang="0">
                      <a:pos x="T1" y="T3"/>
                    </a:cxn>
                    <a:cxn ang="0">
                      <a:pos x="T5" y="T7"/>
                    </a:cxn>
                    <a:cxn ang="0">
                      <a:pos x="T9" y="T11"/>
                    </a:cxn>
                    <a:cxn ang="0">
                      <a:pos x="T13" y="T15"/>
                    </a:cxn>
                  </a:cxnLst>
                  <a:rect l="0" t="0" r="r" b="b"/>
                  <a:pathLst>
                    <a:path w="1763" h="919">
                      <a:moveTo>
                        <a:pt x="993" y="644"/>
                      </a:moveTo>
                      <a:lnTo>
                        <a:pt x="0" y="644"/>
                      </a:lnTo>
                      <a:lnTo>
                        <a:pt x="496" y="919"/>
                      </a:lnTo>
                      <a:lnTo>
                        <a:pt x="993" y="644"/>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sp>
              <p:nvSpPr>
                <p:cNvPr id="30" name="Freeform 29"/>
                <p:cNvSpPr>
                  <a:spLocks/>
                </p:cNvSpPr>
                <p:nvPr/>
              </p:nvSpPr>
              <p:spPr bwMode="auto">
                <a:xfrm>
                  <a:off x="2644" y="-1354"/>
                  <a:ext cx="1983" cy="919"/>
                </a:xfrm>
                <a:custGeom>
                  <a:avLst/>
                  <a:gdLst>
                    <a:gd name="T0" fmla="+- 0 4627 2864"/>
                    <a:gd name="T1" fmla="*/ T0 w 1763"/>
                    <a:gd name="T2" fmla="+- 0 -1354 -1354"/>
                    <a:gd name="T3" fmla="*/ -1354 h 919"/>
                    <a:gd name="T4" fmla="+- 0 3857 2864"/>
                    <a:gd name="T5" fmla="*/ T4 w 1763"/>
                    <a:gd name="T6" fmla="+- 0 -1354 -1354"/>
                    <a:gd name="T7" fmla="*/ -1354 h 919"/>
                    <a:gd name="T8" fmla="+- 0 3795 2864"/>
                    <a:gd name="T9" fmla="*/ T8 w 1763"/>
                    <a:gd name="T10" fmla="+- 0 -1353 -1354"/>
                    <a:gd name="T11" fmla="*/ -1353 h 919"/>
                    <a:gd name="T12" fmla="+- 0 3734 2864"/>
                    <a:gd name="T13" fmla="*/ T12 w 1763"/>
                    <a:gd name="T14" fmla="+- 0 -1347 -1354"/>
                    <a:gd name="T15" fmla="*/ -1347 h 919"/>
                    <a:gd name="T16" fmla="+- 0 3618 2864"/>
                    <a:gd name="T17" fmla="*/ T16 w 1763"/>
                    <a:gd name="T18" fmla="+- 0 -1327 -1354"/>
                    <a:gd name="T19" fmla="*/ -1327 h 919"/>
                    <a:gd name="T20" fmla="+- 0 3510 2864"/>
                    <a:gd name="T21" fmla="*/ T20 w 1763"/>
                    <a:gd name="T22" fmla="+- 0 -1295 -1354"/>
                    <a:gd name="T23" fmla="*/ -1295 h 919"/>
                    <a:gd name="T24" fmla="+- 0 3411 2864"/>
                    <a:gd name="T25" fmla="*/ T24 w 1763"/>
                    <a:gd name="T26" fmla="+- 0 -1252 -1354"/>
                    <a:gd name="T27" fmla="*/ -1252 h 919"/>
                    <a:gd name="T28" fmla="+- 0 3323 2864"/>
                    <a:gd name="T29" fmla="*/ T28 w 1763"/>
                    <a:gd name="T30" fmla="+- 0 -1200 -1354"/>
                    <a:gd name="T31" fmla="*/ -1200 h 919"/>
                    <a:gd name="T32" fmla="+- 0 3248 2864"/>
                    <a:gd name="T33" fmla="*/ T32 w 1763"/>
                    <a:gd name="T34" fmla="+- 0 -1138 -1354"/>
                    <a:gd name="T35" fmla="*/ -1138 h 919"/>
                    <a:gd name="T36" fmla="+- 0 3186 2864"/>
                    <a:gd name="T37" fmla="*/ T36 w 1763"/>
                    <a:gd name="T38" fmla="+- 0 -1069 -1354"/>
                    <a:gd name="T39" fmla="*/ -1069 h 919"/>
                    <a:gd name="T40" fmla="+- 0 3141 2864"/>
                    <a:gd name="T41" fmla="*/ T40 w 1763"/>
                    <a:gd name="T42" fmla="+- 0 -993 -1354"/>
                    <a:gd name="T43" fmla="*/ -993 h 919"/>
                    <a:gd name="T44" fmla="+- 0 3112 2864"/>
                    <a:gd name="T45" fmla="*/ T44 w 1763"/>
                    <a:gd name="T46" fmla="+- 0 -911 -1354"/>
                    <a:gd name="T47" fmla="*/ -911 h 919"/>
                    <a:gd name="T48" fmla="+- 0 3102 2864"/>
                    <a:gd name="T49" fmla="*/ T48 w 1763"/>
                    <a:gd name="T50" fmla="+- 0 -825 -1354"/>
                    <a:gd name="T51" fmla="*/ -825 h 919"/>
                    <a:gd name="T52" fmla="+- 0 3102 2864"/>
                    <a:gd name="T53" fmla="*/ T52 w 1763"/>
                    <a:gd name="T54" fmla="+- 0 -710 -1354"/>
                    <a:gd name="T55" fmla="*/ -710 h 919"/>
                    <a:gd name="T56" fmla="+- 0 3619 2864"/>
                    <a:gd name="T57" fmla="*/ T56 w 1763"/>
                    <a:gd name="T58" fmla="+- 0 -710 -1354"/>
                    <a:gd name="T59" fmla="*/ -710 h 919"/>
                    <a:gd name="T60" fmla="+- 0 3619 2864"/>
                    <a:gd name="T61" fmla="*/ T60 w 1763"/>
                    <a:gd name="T62" fmla="+- 0 -834 -1354"/>
                    <a:gd name="T63" fmla="*/ -834 h 919"/>
                    <a:gd name="T64" fmla="+- 0 3621 2864"/>
                    <a:gd name="T65" fmla="*/ T64 w 1763"/>
                    <a:gd name="T66" fmla="+- 0 -858 -1354"/>
                    <a:gd name="T67" fmla="*/ -858 h 919"/>
                    <a:gd name="T68" fmla="+- 0 3638 2864"/>
                    <a:gd name="T69" fmla="*/ T68 w 1763"/>
                    <a:gd name="T70" fmla="+- 0 -924 -1354"/>
                    <a:gd name="T71" fmla="*/ -924 h 919"/>
                    <a:gd name="T72" fmla="+- 0 3670 2864"/>
                    <a:gd name="T73" fmla="*/ T72 w 1763"/>
                    <a:gd name="T74" fmla="+- 0 -982 -1354"/>
                    <a:gd name="T75" fmla="*/ -982 h 919"/>
                    <a:gd name="T76" fmla="+- 0 3716 2864"/>
                    <a:gd name="T77" fmla="*/ T76 w 1763"/>
                    <a:gd name="T78" fmla="+- 0 -1029 -1354"/>
                    <a:gd name="T79" fmla="*/ -1029 h 919"/>
                    <a:gd name="T80" fmla="+- 0 3771 2864"/>
                    <a:gd name="T81" fmla="*/ T80 w 1763"/>
                    <a:gd name="T82" fmla="+- 0 -1061 -1354"/>
                    <a:gd name="T83" fmla="*/ -1061 h 919"/>
                    <a:gd name="T84" fmla="+- 0 3834 2864"/>
                    <a:gd name="T85" fmla="*/ T84 w 1763"/>
                    <a:gd name="T86" fmla="+- 0 -1077 -1354"/>
                    <a:gd name="T87" fmla="*/ -1077 h 919"/>
                    <a:gd name="T88" fmla="+- 0 3857 2864"/>
                    <a:gd name="T89" fmla="*/ T88 w 1763"/>
                    <a:gd name="T90" fmla="+- 0 -1078 -1354"/>
                    <a:gd name="T91" fmla="*/ -1078 h 919"/>
                    <a:gd name="T92" fmla="+- 0 4627 2864"/>
                    <a:gd name="T93" fmla="*/ T92 w 1763"/>
                    <a:gd name="T94" fmla="+- 0 -1078 -1354"/>
                    <a:gd name="T95" fmla="*/ -1078 h 919"/>
                    <a:gd name="T96" fmla="+- 0 4627 2864"/>
                    <a:gd name="T97" fmla="*/ T96 w 1763"/>
                    <a:gd name="T98" fmla="+- 0 -1354 -1354"/>
                    <a:gd name="T99" fmla="*/ -1354 h 9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763" h="919">
                      <a:moveTo>
                        <a:pt x="1763" y="0"/>
                      </a:moveTo>
                      <a:lnTo>
                        <a:pt x="993" y="0"/>
                      </a:lnTo>
                      <a:lnTo>
                        <a:pt x="931" y="1"/>
                      </a:lnTo>
                      <a:lnTo>
                        <a:pt x="870" y="7"/>
                      </a:lnTo>
                      <a:lnTo>
                        <a:pt x="754" y="27"/>
                      </a:lnTo>
                      <a:lnTo>
                        <a:pt x="646" y="59"/>
                      </a:lnTo>
                      <a:lnTo>
                        <a:pt x="547" y="102"/>
                      </a:lnTo>
                      <a:lnTo>
                        <a:pt x="459" y="154"/>
                      </a:lnTo>
                      <a:lnTo>
                        <a:pt x="384" y="216"/>
                      </a:lnTo>
                      <a:lnTo>
                        <a:pt x="322" y="285"/>
                      </a:lnTo>
                      <a:lnTo>
                        <a:pt x="277" y="361"/>
                      </a:lnTo>
                      <a:lnTo>
                        <a:pt x="248" y="443"/>
                      </a:lnTo>
                      <a:lnTo>
                        <a:pt x="238" y="529"/>
                      </a:lnTo>
                      <a:lnTo>
                        <a:pt x="238" y="644"/>
                      </a:lnTo>
                      <a:lnTo>
                        <a:pt x="755" y="644"/>
                      </a:lnTo>
                      <a:lnTo>
                        <a:pt x="755" y="520"/>
                      </a:lnTo>
                      <a:lnTo>
                        <a:pt x="757" y="496"/>
                      </a:lnTo>
                      <a:lnTo>
                        <a:pt x="774" y="430"/>
                      </a:lnTo>
                      <a:lnTo>
                        <a:pt x="806" y="372"/>
                      </a:lnTo>
                      <a:lnTo>
                        <a:pt x="852" y="325"/>
                      </a:lnTo>
                      <a:lnTo>
                        <a:pt x="907" y="293"/>
                      </a:lnTo>
                      <a:lnTo>
                        <a:pt x="970" y="277"/>
                      </a:lnTo>
                      <a:lnTo>
                        <a:pt x="993" y="276"/>
                      </a:lnTo>
                      <a:lnTo>
                        <a:pt x="1763" y="276"/>
                      </a:lnTo>
                      <a:lnTo>
                        <a:pt x="1763"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d-ID"/>
                </a:p>
              </p:txBody>
            </p:sp>
          </p:grpSp>
          <p:grpSp>
            <p:nvGrpSpPr>
              <p:cNvPr id="27" name="Group 26"/>
              <p:cNvGrpSpPr>
                <a:grpSpLocks/>
              </p:cNvGrpSpPr>
              <p:nvPr/>
            </p:nvGrpSpPr>
            <p:grpSpPr bwMode="auto">
              <a:xfrm>
                <a:off x="2755" y="-1427"/>
                <a:ext cx="1872" cy="992"/>
                <a:chOff x="2755" y="-1427"/>
                <a:chExt cx="1872" cy="992"/>
              </a:xfrm>
            </p:grpSpPr>
            <p:sp>
              <p:nvSpPr>
                <p:cNvPr id="28" name="Freeform 27"/>
                <p:cNvSpPr>
                  <a:spLocks/>
                </p:cNvSpPr>
                <p:nvPr/>
              </p:nvSpPr>
              <p:spPr bwMode="auto">
                <a:xfrm>
                  <a:off x="2755" y="-1427"/>
                  <a:ext cx="1872" cy="992"/>
                </a:xfrm>
                <a:custGeom>
                  <a:avLst/>
                  <a:gdLst>
                    <a:gd name="T0" fmla="+- 0 3360 2864"/>
                    <a:gd name="T1" fmla="*/ T0 w 1763"/>
                    <a:gd name="T2" fmla="+- 0 -435 -1354"/>
                    <a:gd name="T3" fmla="*/ -435 h 919"/>
                    <a:gd name="T4" fmla="+- 0 2864 2864"/>
                    <a:gd name="T5" fmla="*/ T4 w 1763"/>
                    <a:gd name="T6" fmla="+- 0 -710 -1354"/>
                    <a:gd name="T7" fmla="*/ -710 h 919"/>
                    <a:gd name="T8" fmla="+- 0 3102 2864"/>
                    <a:gd name="T9" fmla="*/ T8 w 1763"/>
                    <a:gd name="T10" fmla="+- 0 -710 -1354"/>
                    <a:gd name="T11" fmla="*/ -710 h 919"/>
                    <a:gd name="T12" fmla="+- 0 3102 2864"/>
                    <a:gd name="T13" fmla="*/ T12 w 1763"/>
                    <a:gd name="T14" fmla="+- 0 -825 -1354"/>
                    <a:gd name="T15" fmla="*/ -825 h 919"/>
                    <a:gd name="T16" fmla="+- 0 3112 2864"/>
                    <a:gd name="T17" fmla="*/ T16 w 1763"/>
                    <a:gd name="T18" fmla="+- 0 -911 -1354"/>
                    <a:gd name="T19" fmla="*/ -911 h 919"/>
                    <a:gd name="T20" fmla="+- 0 3141 2864"/>
                    <a:gd name="T21" fmla="*/ T20 w 1763"/>
                    <a:gd name="T22" fmla="+- 0 -993 -1354"/>
                    <a:gd name="T23" fmla="*/ -993 h 919"/>
                    <a:gd name="T24" fmla="+- 0 3186 2864"/>
                    <a:gd name="T25" fmla="*/ T24 w 1763"/>
                    <a:gd name="T26" fmla="+- 0 -1069 -1354"/>
                    <a:gd name="T27" fmla="*/ -1069 h 919"/>
                    <a:gd name="T28" fmla="+- 0 3248 2864"/>
                    <a:gd name="T29" fmla="*/ T28 w 1763"/>
                    <a:gd name="T30" fmla="+- 0 -1138 -1354"/>
                    <a:gd name="T31" fmla="*/ -1138 h 919"/>
                    <a:gd name="T32" fmla="+- 0 3323 2864"/>
                    <a:gd name="T33" fmla="*/ T32 w 1763"/>
                    <a:gd name="T34" fmla="+- 0 -1200 -1354"/>
                    <a:gd name="T35" fmla="*/ -1200 h 919"/>
                    <a:gd name="T36" fmla="+- 0 3411 2864"/>
                    <a:gd name="T37" fmla="*/ T36 w 1763"/>
                    <a:gd name="T38" fmla="+- 0 -1252 -1354"/>
                    <a:gd name="T39" fmla="*/ -1252 h 919"/>
                    <a:gd name="T40" fmla="+- 0 3510 2864"/>
                    <a:gd name="T41" fmla="*/ T40 w 1763"/>
                    <a:gd name="T42" fmla="+- 0 -1295 -1354"/>
                    <a:gd name="T43" fmla="*/ -1295 h 919"/>
                    <a:gd name="T44" fmla="+- 0 3618 2864"/>
                    <a:gd name="T45" fmla="*/ T44 w 1763"/>
                    <a:gd name="T46" fmla="+- 0 -1327 -1354"/>
                    <a:gd name="T47" fmla="*/ -1327 h 919"/>
                    <a:gd name="T48" fmla="+- 0 3734 2864"/>
                    <a:gd name="T49" fmla="*/ T48 w 1763"/>
                    <a:gd name="T50" fmla="+- 0 -1347 -1354"/>
                    <a:gd name="T51" fmla="*/ -1347 h 919"/>
                    <a:gd name="T52" fmla="+- 0 3795 2864"/>
                    <a:gd name="T53" fmla="*/ T52 w 1763"/>
                    <a:gd name="T54" fmla="+- 0 -1353 -1354"/>
                    <a:gd name="T55" fmla="*/ -1353 h 919"/>
                    <a:gd name="T56" fmla="+- 0 3857 2864"/>
                    <a:gd name="T57" fmla="*/ T56 w 1763"/>
                    <a:gd name="T58" fmla="+- 0 -1354 -1354"/>
                    <a:gd name="T59" fmla="*/ -1354 h 919"/>
                    <a:gd name="T60" fmla="+- 0 4627 2864"/>
                    <a:gd name="T61" fmla="*/ T60 w 1763"/>
                    <a:gd name="T62" fmla="+- 0 -1354 -1354"/>
                    <a:gd name="T63" fmla="*/ -1354 h 919"/>
                    <a:gd name="T64" fmla="+- 0 4627 2864"/>
                    <a:gd name="T65" fmla="*/ T64 w 1763"/>
                    <a:gd name="T66" fmla="+- 0 -1078 -1354"/>
                    <a:gd name="T67" fmla="*/ -1078 h 919"/>
                    <a:gd name="T68" fmla="+- 0 3857 2864"/>
                    <a:gd name="T69" fmla="*/ T68 w 1763"/>
                    <a:gd name="T70" fmla="+- 0 -1078 -1354"/>
                    <a:gd name="T71" fmla="*/ -1078 h 919"/>
                    <a:gd name="T72" fmla="+- 0 3834 2864"/>
                    <a:gd name="T73" fmla="*/ T72 w 1763"/>
                    <a:gd name="T74" fmla="+- 0 -1077 -1354"/>
                    <a:gd name="T75" fmla="*/ -1077 h 919"/>
                    <a:gd name="T76" fmla="+- 0 3771 2864"/>
                    <a:gd name="T77" fmla="*/ T76 w 1763"/>
                    <a:gd name="T78" fmla="+- 0 -1061 -1354"/>
                    <a:gd name="T79" fmla="*/ -1061 h 919"/>
                    <a:gd name="T80" fmla="+- 0 3716 2864"/>
                    <a:gd name="T81" fmla="*/ T80 w 1763"/>
                    <a:gd name="T82" fmla="+- 0 -1029 -1354"/>
                    <a:gd name="T83" fmla="*/ -1029 h 919"/>
                    <a:gd name="T84" fmla="+- 0 3670 2864"/>
                    <a:gd name="T85" fmla="*/ T84 w 1763"/>
                    <a:gd name="T86" fmla="+- 0 -982 -1354"/>
                    <a:gd name="T87" fmla="*/ -982 h 919"/>
                    <a:gd name="T88" fmla="+- 0 3638 2864"/>
                    <a:gd name="T89" fmla="*/ T88 w 1763"/>
                    <a:gd name="T90" fmla="+- 0 -924 -1354"/>
                    <a:gd name="T91" fmla="*/ -924 h 919"/>
                    <a:gd name="T92" fmla="+- 0 3621 2864"/>
                    <a:gd name="T93" fmla="*/ T92 w 1763"/>
                    <a:gd name="T94" fmla="+- 0 -858 -1354"/>
                    <a:gd name="T95" fmla="*/ -858 h 919"/>
                    <a:gd name="T96" fmla="+- 0 3619 2864"/>
                    <a:gd name="T97" fmla="*/ T96 w 1763"/>
                    <a:gd name="T98" fmla="+- 0 -710 -1354"/>
                    <a:gd name="T99" fmla="*/ -710 h 919"/>
                    <a:gd name="T100" fmla="+- 0 3857 2864"/>
                    <a:gd name="T101" fmla="*/ T100 w 1763"/>
                    <a:gd name="T102" fmla="+- 0 -710 -1354"/>
                    <a:gd name="T103" fmla="*/ -710 h 919"/>
                    <a:gd name="T104" fmla="+- 0 3360 2864"/>
                    <a:gd name="T105" fmla="*/ T104 w 1763"/>
                    <a:gd name="T106" fmla="+- 0 -435 -1354"/>
                    <a:gd name="T107" fmla="*/ -435 h 9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1763" h="919">
                      <a:moveTo>
                        <a:pt x="496" y="919"/>
                      </a:moveTo>
                      <a:lnTo>
                        <a:pt x="0" y="644"/>
                      </a:lnTo>
                      <a:lnTo>
                        <a:pt x="238" y="644"/>
                      </a:lnTo>
                      <a:lnTo>
                        <a:pt x="238" y="529"/>
                      </a:lnTo>
                      <a:lnTo>
                        <a:pt x="248" y="443"/>
                      </a:lnTo>
                      <a:lnTo>
                        <a:pt x="277" y="361"/>
                      </a:lnTo>
                      <a:lnTo>
                        <a:pt x="322" y="285"/>
                      </a:lnTo>
                      <a:lnTo>
                        <a:pt x="384" y="216"/>
                      </a:lnTo>
                      <a:lnTo>
                        <a:pt x="459" y="154"/>
                      </a:lnTo>
                      <a:lnTo>
                        <a:pt x="547" y="102"/>
                      </a:lnTo>
                      <a:lnTo>
                        <a:pt x="646" y="59"/>
                      </a:lnTo>
                      <a:lnTo>
                        <a:pt x="754" y="27"/>
                      </a:lnTo>
                      <a:lnTo>
                        <a:pt x="870" y="7"/>
                      </a:lnTo>
                      <a:lnTo>
                        <a:pt x="931" y="1"/>
                      </a:lnTo>
                      <a:lnTo>
                        <a:pt x="993" y="0"/>
                      </a:lnTo>
                      <a:lnTo>
                        <a:pt x="1763" y="0"/>
                      </a:lnTo>
                      <a:lnTo>
                        <a:pt x="1763" y="276"/>
                      </a:lnTo>
                      <a:lnTo>
                        <a:pt x="993" y="276"/>
                      </a:lnTo>
                      <a:lnTo>
                        <a:pt x="970" y="277"/>
                      </a:lnTo>
                      <a:lnTo>
                        <a:pt x="907" y="293"/>
                      </a:lnTo>
                      <a:lnTo>
                        <a:pt x="852" y="325"/>
                      </a:lnTo>
                      <a:lnTo>
                        <a:pt x="806" y="372"/>
                      </a:lnTo>
                      <a:lnTo>
                        <a:pt x="774" y="430"/>
                      </a:lnTo>
                      <a:lnTo>
                        <a:pt x="757" y="496"/>
                      </a:lnTo>
                      <a:lnTo>
                        <a:pt x="755" y="644"/>
                      </a:lnTo>
                      <a:lnTo>
                        <a:pt x="993" y="644"/>
                      </a:lnTo>
                      <a:lnTo>
                        <a:pt x="496" y="919"/>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grpSp>
          <p:nvGrpSpPr>
            <p:cNvPr id="20" name="Group 19"/>
            <p:cNvGrpSpPr>
              <a:grpSpLocks/>
            </p:cNvGrpSpPr>
            <p:nvPr/>
          </p:nvGrpSpPr>
          <p:grpSpPr bwMode="auto">
            <a:xfrm>
              <a:off x="3520756" y="620688"/>
              <a:ext cx="1885393" cy="1073049"/>
              <a:chOff x="5069" y="551"/>
              <a:chExt cx="1762" cy="1202"/>
            </a:xfrm>
          </p:grpSpPr>
          <p:sp>
            <p:nvSpPr>
              <p:cNvPr id="23" name="Freeform 22"/>
              <p:cNvSpPr>
                <a:spLocks/>
              </p:cNvSpPr>
              <p:nvPr/>
            </p:nvSpPr>
            <p:spPr bwMode="auto">
              <a:xfrm>
                <a:off x="5069" y="551"/>
                <a:ext cx="1762" cy="1202"/>
              </a:xfrm>
              <a:custGeom>
                <a:avLst/>
                <a:gdLst>
                  <a:gd name="T0" fmla="+- 0 5950 5069"/>
                  <a:gd name="T1" fmla="*/ T0 w 1762"/>
                  <a:gd name="T2" fmla="+- 0 551 551"/>
                  <a:gd name="T3" fmla="*/ 551 h 1202"/>
                  <a:gd name="T4" fmla="+- 0 5877 5069"/>
                  <a:gd name="T5" fmla="*/ T4 w 1762"/>
                  <a:gd name="T6" fmla="+- 0 553 551"/>
                  <a:gd name="T7" fmla="*/ 553 h 1202"/>
                  <a:gd name="T8" fmla="+- 0 5807 5069"/>
                  <a:gd name="T9" fmla="*/ T8 w 1762"/>
                  <a:gd name="T10" fmla="+- 0 559 551"/>
                  <a:gd name="T11" fmla="*/ 559 h 1202"/>
                  <a:gd name="T12" fmla="+- 0 5738 5069"/>
                  <a:gd name="T13" fmla="*/ T12 w 1762"/>
                  <a:gd name="T14" fmla="+- 0 568 551"/>
                  <a:gd name="T15" fmla="*/ 568 h 1202"/>
                  <a:gd name="T16" fmla="+- 0 5671 5069"/>
                  <a:gd name="T17" fmla="*/ T16 w 1762"/>
                  <a:gd name="T18" fmla="+- 0 581 551"/>
                  <a:gd name="T19" fmla="*/ 581 h 1202"/>
                  <a:gd name="T20" fmla="+- 0 5606 5069"/>
                  <a:gd name="T21" fmla="*/ T20 w 1762"/>
                  <a:gd name="T22" fmla="+- 0 598 551"/>
                  <a:gd name="T23" fmla="*/ 598 h 1202"/>
                  <a:gd name="T24" fmla="+- 0 5544 5069"/>
                  <a:gd name="T25" fmla="*/ T24 w 1762"/>
                  <a:gd name="T26" fmla="+- 0 618 551"/>
                  <a:gd name="T27" fmla="*/ 618 h 1202"/>
                  <a:gd name="T28" fmla="+- 0 5485 5069"/>
                  <a:gd name="T29" fmla="*/ T28 w 1762"/>
                  <a:gd name="T30" fmla="+- 0 641 551"/>
                  <a:gd name="T31" fmla="*/ 641 h 1202"/>
                  <a:gd name="T32" fmla="+- 0 5429 5069"/>
                  <a:gd name="T33" fmla="*/ T32 w 1762"/>
                  <a:gd name="T34" fmla="+- 0 667 551"/>
                  <a:gd name="T35" fmla="*/ 667 h 1202"/>
                  <a:gd name="T36" fmla="+- 0 5376 5069"/>
                  <a:gd name="T37" fmla="*/ T36 w 1762"/>
                  <a:gd name="T38" fmla="+- 0 695 551"/>
                  <a:gd name="T39" fmla="*/ 695 h 1202"/>
                  <a:gd name="T40" fmla="+- 0 5281 5069"/>
                  <a:gd name="T41" fmla="*/ T40 w 1762"/>
                  <a:gd name="T42" fmla="+- 0 761 551"/>
                  <a:gd name="T43" fmla="*/ 761 h 1202"/>
                  <a:gd name="T44" fmla="+- 0 5201 5069"/>
                  <a:gd name="T45" fmla="*/ T44 w 1762"/>
                  <a:gd name="T46" fmla="+- 0 835 551"/>
                  <a:gd name="T47" fmla="*/ 835 h 1202"/>
                  <a:gd name="T48" fmla="+- 0 5138 5069"/>
                  <a:gd name="T49" fmla="*/ T48 w 1762"/>
                  <a:gd name="T50" fmla="+- 0 918 551"/>
                  <a:gd name="T51" fmla="*/ 918 h 1202"/>
                  <a:gd name="T52" fmla="+- 0 5094 5069"/>
                  <a:gd name="T53" fmla="*/ T52 w 1762"/>
                  <a:gd name="T54" fmla="+- 0 1007 551"/>
                  <a:gd name="T55" fmla="*/ 1007 h 1202"/>
                  <a:gd name="T56" fmla="+- 0 5072 5069"/>
                  <a:gd name="T57" fmla="*/ T56 w 1762"/>
                  <a:gd name="T58" fmla="+- 0 1103 551"/>
                  <a:gd name="T59" fmla="*/ 1103 h 1202"/>
                  <a:gd name="T60" fmla="+- 0 5069 5069"/>
                  <a:gd name="T61" fmla="*/ T60 w 1762"/>
                  <a:gd name="T62" fmla="+- 0 1152 551"/>
                  <a:gd name="T63" fmla="*/ 1152 h 1202"/>
                  <a:gd name="T64" fmla="+- 0 5072 5069"/>
                  <a:gd name="T65" fmla="*/ T64 w 1762"/>
                  <a:gd name="T66" fmla="+- 0 1201 551"/>
                  <a:gd name="T67" fmla="*/ 1201 h 1202"/>
                  <a:gd name="T68" fmla="+- 0 5094 5069"/>
                  <a:gd name="T69" fmla="*/ T68 w 1762"/>
                  <a:gd name="T70" fmla="+- 0 1296 551"/>
                  <a:gd name="T71" fmla="*/ 1296 h 1202"/>
                  <a:gd name="T72" fmla="+- 0 5138 5069"/>
                  <a:gd name="T73" fmla="*/ T72 w 1762"/>
                  <a:gd name="T74" fmla="+- 0 1386 551"/>
                  <a:gd name="T75" fmla="*/ 1386 h 1202"/>
                  <a:gd name="T76" fmla="+- 0 5201 5069"/>
                  <a:gd name="T77" fmla="*/ T76 w 1762"/>
                  <a:gd name="T78" fmla="+- 0 1468 551"/>
                  <a:gd name="T79" fmla="*/ 1468 h 1202"/>
                  <a:gd name="T80" fmla="+- 0 5281 5069"/>
                  <a:gd name="T81" fmla="*/ T80 w 1762"/>
                  <a:gd name="T82" fmla="+- 0 1543 551"/>
                  <a:gd name="T83" fmla="*/ 1543 h 1202"/>
                  <a:gd name="T84" fmla="+- 0 5376 5069"/>
                  <a:gd name="T85" fmla="*/ T84 w 1762"/>
                  <a:gd name="T86" fmla="+- 0 1608 551"/>
                  <a:gd name="T87" fmla="*/ 1608 h 1202"/>
                  <a:gd name="T88" fmla="+- 0 5429 5069"/>
                  <a:gd name="T89" fmla="*/ T88 w 1762"/>
                  <a:gd name="T90" fmla="+- 0 1637 551"/>
                  <a:gd name="T91" fmla="*/ 1637 h 1202"/>
                  <a:gd name="T92" fmla="+- 0 5485 5069"/>
                  <a:gd name="T93" fmla="*/ T92 w 1762"/>
                  <a:gd name="T94" fmla="+- 0 1663 551"/>
                  <a:gd name="T95" fmla="*/ 1663 h 1202"/>
                  <a:gd name="T96" fmla="+- 0 5544 5069"/>
                  <a:gd name="T97" fmla="*/ T96 w 1762"/>
                  <a:gd name="T98" fmla="+- 0 1686 551"/>
                  <a:gd name="T99" fmla="*/ 1686 h 1202"/>
                  <a:gd name="T100" fmla="+- 0 5606 5069"/>
                  <a:gd name="T101" fmla="*/ T100 w 1762"/>
                  <a:gd name="T102" fmla="+- 0 1706 551"/>
                  <a:gd name="T103" fmla="*/ 1706 h 1202"/>
                  <a:gd name="T104" fmla="+- 0 5671 5069"/>
                  <a:gd name="T105" fmla="*/ T104 w 1762"/>
                  <a:gd name="T106" fmla="+- 0 1722 551"/>
                  <a:gd name="T107" fmla="*/ 1722 h 1202"/>
                  <a:gd name="T108" fmla="+- 0 5738 5069"/>
                  <a:gd name="T109" fmla="*/ T108 w 1762"/>
                  <a:gd name="T110" fmla="+- 0 1736 551"/>
                  <a:gd name="T111" fmla="*/ 1736 h 1202"/>
                  <a:gd name="T112" fmla="+- 0 5807 5069"/>
                  <a:gd name="T113" fmla="*/ T112 w 1762"/>
                  <a:gd name="T114" fmla="+- 0 1745 551"/>
                  <a:gd name="T115" fmla="*/ 1745 h 1202"/>
                  <a:gd name="T116" fmla="+- 0 5877 5069"/>
                  <a:gd name="T117" fmla="*/ T116 w 1762"/>
                  <a:gd name="T118" fmla="+- 0 1751 551"/>
                  <a:gd name="T119" fmla="*/ 1751 h 1202"/>
                  <a:gd name="T120" fmla="+- 0 5950 5069"/>
                  <a:gd name="T121" fmla="*/ T120 w 1762"/>
                  <a:gd name="T122" fmla="+- 0 1753 551"/>
                  <a:gd name="T123" fmla="*/ 1753 h 1202"/>
                  <a:gd name="T124" fmla="+- 0 6022 5069"/>
                  <a:gd name="T125" fmla="*/ T124 w 1762"/>
                  <a:gd name="T126" fmla="+- 0 1751 551"/>
                  <a:gd name="T127" fmla="*/ 1751 h 1202"/>
                  <a:gd name="T128" fmla="+- 0 6092 5069"/>
                  <a:gd name="T129" fmla="*/ T128 w 1762"/>
                  <a:gd name="T130" fmla="+- 0 1745 551"/>
                  <a:gd name="T131" fmla="*/ 1745 h 1202"/>
                  <a:gd name="T132" fmla="+- 0 6161 5069"/>
                  <a:gd name="T133" fmla="*/ T132 w 1762"/>
                  <a:gd name="T134" fmla="+- 0 1736 551"/>
                  <a:gd name="T135" fmla="*/ 1736 h 1202"/>
                  <a:gd name="T136" fmla="+- 0 6228 5069"/>
                  <a:gd name="T137" fmla="*/ T136 w 1762"/>
                  <a:gd name="T138" fmla="+- 0 1722 551"/>
                  <a:gd name="T139" fmla="*/ 1722 h 1202"/>
                  <a:gd name="T140" fmla="+- 0 6292 5069"/>
                  <a:gd name="T141" fmla="*/ T140 w 1762"/>
                  <a:gd name="T142" fmla="+- 0 1706 551"/>
                  <a:gd name="T143" fmla="*/ 1706 h 1202"/>
                  <a:gd name="T144" fmla="+- 0 6354 5069"/>
                  <a:gd name="T145" fmla="*/ T144 w 1762"/>
                  <a:gd name="T146" fmla="+- 0 1686 551"/>
                  <a:gd name="T147" fmla="*/ 1686 h 1202"/>
                  <a:gd name="T148" fmla="+- 0 6413 5069"/>
                  <a:gd name="T149" fmla="*/ T148 w 1762"/>
                  <a:gd name="T150" fmla="+- 0 1663 551"/>
                  <a:gd name="T151" fmla="*/ 1663 h 1202"/>
                  <a:gd name="T152" fmla="+- 0 6470 5069"/>
                  <a:gd name="T153" fmla="*/ T152 w 1762"/>
                  <a:gd name="T154" fmla="+- 0 1637 551"/>
                  <a:gd name="T155" fmla="*/ 1637 h 1202"/>
                  <a:gd name="T156" fmla="+- 0 6523 5069"/>
                  <a:gd name="T157" fmla="*/ T156 w 1762"/>
                  <a:gd name="T158" fmla="+- 0 1608 551"/>
                  <a:gd name="T159" fmla="*/ 1608 h 1202"/>
                  <a:gd name="T160" fmla="+- 0 6618 5069"/>
                  <a:gd name="T161" fmla="*/ T160 w 1762"/>
                  <a:gd name="T162" fmla="+- 0 1543 551"/>
                  <a:gd name="T163" fmla="*/ 1543 h 1202"/>
                  <a:gd name="T164" fmla="+- 0 6698 5069"/>
                  <a:gd name="T165" fmla="*/ T164 w 1762"/>
                  <a:gd name="T166" fmla="+- 0 1468 551"/>
                  <a:gd name="T167" fmla="*/ 1468 h 1202"/>
                  <a:gd name="T168" fmla="+- 0 6761 5069"/>
                  <a:gd name="T169" fmla="*/ T168 w 1762"/>
                  <a:gd name="T170" fmla="+- 0 1386 551"/>
                  <a:gd name="T171" fmla="*/ 1386 h 1202"/>
                  <a:gd name="T172" fmla="+- 0 6805 5069"/>
                  <a:gd name="T173" fmla="*/ T172 w 1762"/>
                  <a:gd name="T174" fmla="+- 0 1296 551"/>
                  <a:gd name="T175" fmla="*/ 1296 h 1202"/>
                  <a:gd name="T176" fmla="+- 0 6827 5069"/>
                  <a:gd name="T177" fmla="*/ T176 w 1762"/>
                  <a:gd name="T178" fmla="+- 0 1201 551"/>
                  <a:gd name="T179" fmla="*/ 1201 h 1202"/>
                  <a:gd name="T180" fmla="+- 0 6830 5069"/>
                  <a:gd name="T181" fmla="*/ T180 w 1762"/>
                  <a:gd name="T182" fmla="+- 0 1152 551"/>
                  <a:gd name="T183" fmla="*/ 1152 h 1202"/>
                  <a:gd name="T184" fmla="+- 0 6827 5069"/>
                  <a:gd name="T185" fmla="*/ T184 w 1762"/>
                  <a:gd name="T186" fmla="+- 0 1103 551"/>
                  <a:gd name="T187" fmla="*/ 1103 h 1202"/>
                  <a:gd name="T188" fmla="+- 0 6805 5069"/>
                  <a:gd name="T189" fmla="*/ T188 w 1762"/>
                  <a:gd name="T190" fmla="+- 0 1007 551"/>
                  <a:gd name="T191" fmla="*/ 1007 h 1202"/>
                  <a:gd name="T192" fmla="+- 0 6761 5069"/>
                  <a:gd name="T193" fmla="*/ T192 w 1762"/>
                  <a:gd name="T194" fmla="+- 0 918 551"/>
                  <a:gd name="T195" fmla="*/ 918 h 1202"/>
                  <a:gd name="T196" fmla="+- 0 6698 5069"/>
                  <a:gd name="T197" fmla="*/ T196 w 1762"/>
                  <a:gd name="T198" fmla="+- 0 835 551"/>
                  <a:gd name="T199" fmla="*/ 835 h 1202"/>
                  <a:gd name="T200" fmla="+- 0 6618 5069"/>
                  <a:gd name="T201" fmla="*/ T200 w 1762"/>
                  <a:gd name="T202" fmla="+- 0 761 551"/>
                  <a:gd name="T203" fmla="*/ 761 h 1202"/>
                  <a:gd name="T204" fmla="+- 0 6523 5069"/>
                  <a:gd name="T205" fmla="*/ T204 w 1762"/>
                  <a:gd name="T206" fmla="+- 0 695 551"/>
                  <a:gd name="T207" fmla="*/ 695 h 1202"/>
                  <a:gd name="T208" fmla="+- 0 6470 5069"/>
                  <a:gd name="T209" fmla="*/ T208 w 1762"/>
                  <a:gd name="T210" fmla="+- 0 667 551"/>
                  <a:gd name="T211" fmla="*/ 667 h 1202"/>
                  <a:gd name="T212" fmla="+- 0 6413 5069"/>
                  <a:gd name="T213" fmla="*/ T212 w 1762"/>
                  <a:gd name="T214" fmla="+- 0 641 551"/>
                  <a:gd name="T215" fmla="*/ 641 h 1202"/>
                  <a:gd name="T216" fmla="+- 0 6354 5069"/>
                  <a:gd name="T217" fmla="*/ T216 w 1762"/>
                  <a:gd name="T218" fmla="+- 0 618 551"/>
                  <a:gd name="T219" fmla="*/ 618 h 1202"/>
                  <a:gd name="T220" fmla="+- 0 6292 5069"/>
                  <a:gd name="T221" fmla="*/ T220 w 1762"/>
                  <a:gd name="T222" fmla="+- 0 598 551"/>
                  <a:gd name="T223" fmla="*/ 598 h 1202"/>
                  <a:gd name="T224" fmla="+- 0 6228 5069"/>
                  <a:gd name="T225" fmla="*/ T224 w 1762"/>
                  <a:gd name="T226" fmla="+- 0 581 551"/>
                  <a:gd name="T227" fmla="*/ 581 h 1202"/>
                  <a:gd name="T228" fmla="+- 0 6161 5069"/>
                  <a:gd name="T229" fmla="*/ T228 w 1762"/>
                  <a:gd name="T230" fmla="+- 0 568 551"/>
                  <a:gd name="T231" fmla="*/ 568 h 1202"/>
                  <a:gd name="T232" fmla="+- 0 6092 5069"/>
                  <a:gd name="T233" fmla="*/ T232 w 1762"/>
                  <a:gd name="T234" fmla="+- 0 559 551"/>
                  <a:gd name="T235" fmla="*/ 559 h 1202"/>
                  <a:gd name="T236" fmla="+- 0 6022 5069"/>
                  <a:gd name="T237" fmla="*/ T236 w 1762"/>
                  <a:gd name="T238" fmla="+- 0 553 551"/>
                  <a:gd name="T239" fmla="*/ 553 h 1202"/>
                  <a:gd name="T240" fmla="+- 0 5950 5069"/>
                  <a:gd name="T241" fmla="*/ T240 w 1762"/>
                  <a:gd name="T242" fmla="+- 0 551 551"/>
                  <a:gd name="T243" fmla="*/ 551 h 12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1762" h="1202">
                    <a:moveTo>
                      <a:pt x="881" y="0"/>
                    </a:moveTo>
                    <a:lnTo>
                      <a:pt x="808" y="2"/>
                    </a:lnTo>
                    <a:lnTo>
                      <a:pt x="738" y="8"/>
                    </a:lnTo>
                    <a:lnTo>
                      <a:pt x="669" y="17"/>
                    </a:lnTo>
                    <a:lnTo>
                      <a:pt x="602" y="30"/>
                    </a:lnTo>
                    <a:lnTo>
                      <a:pt x="537" y="47"/>
                    </a:lnTo>
                    <a:lnTo>
                      <a:pt x="475" y="67"/>
                    </a:lnTo>
                    <a:lnTo>
                      <a:pt x="416" y="90"/>
                    </a:lnTo>
                    <a:lnTo>
                      <a:pt x="360" y="116"/>
                    </a:lnTo>
                    <a:lnTo>
                      <a:pt x="307" y="144"/>
                    </a:lnTo>
                    <a:lnTo>
                      <a:pt x="212" y="210"/>
                    </a:lnTo>
                    <a:lnTo>
                      <a:pt x="132" y="284"/>
                    </a:lnTo>
                    <a:lnTo>
                      <a:pt x="69" y="367"/>
                    </a:lnTo>
                    <a:lnTo>
                      <a:pt x="25" y="456"/>
                    </a:lnTo>
                    <a:lnTo>
                      <a:pt x="3" y="552"/>
                    </a:lnTo>
                    <a:lnTo>
                      <a:pt x="0" y="601"/>
                    </a:lnTo>
                    <a:lnTo>
                      <a:pt x="3" y="650"/>
                    </a:lnTo>
                    <a:lnTo>
                      <a:pt x="25" y="745"/>
                    </a:lnTo>
                    <a:lnTo>
                      <a:pt x="69" y="835"/>
                    </a:lnTo>
                    <a:lnTo>
                      <a:pt x="132" y="917"/>
                    </a:lnTo>
                    <a:lnTo>
                      <a:pt x="212" y="992"/>
                    </a:lnTo>
                    <a:lnTo>
                      <a:pt x="307" y="1057"/>
                    </a:lnTo>
                    <a:lnTo>
                      <a:pt x="360" y="1086"/>
                    </a:lnTo>
                    <a:lnTo>
                      <a:pt x="416" y="1112"/>
                    </a:lnTo>
                    <a:lnTo>
                      <a:pt x="475" y="1135"/>
                    </a:lnTo>
                    <a:lnTo>
                      <a:pt x="537" y="1155"/>
                    </a:lnTo>
                    <a:lnTo>
                      <a:pt x="602" y="1171"/>
                    </a:lnTo>
                    <a:lnTo>
                      <a:pt x="669" y="1185"/>
                    </a:lnTo>
                    <a:lnTo>
                      <a:pt x="738" y="1194"/>
                    </a:lnTo>
                    <a:lnTo>
                      <a:pt x="808" y="1200"/>
                    </a:lnTo>
                    <a:lnTo>
                      <a:pt x="881" y="1202"/>
                    </a:lnTo>
                    <a:lnTo>
                      <a:pt x="953" y="1200"/>
                    </a:lnTo>
                    <a:lnTo>
                      <a:pt x="1023" y="1194"/>
                    </a:lnTo>
                    <a:lnTo>
                      <a:pt x="1092" y="1185"/>
                    </a:lnTo>
                    <a:lnTo>
                      <a:pt x="1159" y="1171"/>
                    </a:lnTo>
                    <a:lnTo>
                      <a:pt x="1223" y="1155"/>
                    </a:lnTo>
                    <a:lnTo>
                      <a:pt x="1285" y="1135"/>
                    </a:lnTo>
                    <a:lnTo>
                      <a:pt x="1344" y="1112"/>
                    </a:lnTo>
                    <a:lnTo>
                      <a:pt x="1401" y="1086"/>
                    </a:lnTo>
                    <a:lnTo>
                      <a:pt x="1454" y="1057"/>
                    </a:lnTo>
                    <a:lnTo>
                      <a:pt x="1549" y="992"/>
                    </a:lnTo>
                    <a:lnTo>
                      <a:pt x="1629" y="917"/>
                    </a:lnTo>
                    <a:lnTo>
                      <a:pt x="1692" y="835"/>
                    </a:lnTo>
                    <a:lnTo>
                      <a:pt x="1736" y="745"/>
                    </a:lnTo>
                    <a:lnTo>
                      <a:pt x="1758" y="650"/>
                    </a:lnTo>
                    <a:lnTo>
                      <a:pt x="1761" y="601"/>
                    </a:lnTo>
                    <a:lnTo>
                      <a:pt x="1758" y="552"/>
                    </a:lnTo>
                    <a:lnTo>
                      <a:pt x="1736" y="456"/>
                    </a:lnTo>
                    <a:lnTo>
                      <a:pt x="1692" y="367"/>
                    </a:lnTo>
                    <a:lnTo>
                      <a:pt x="1629" y="284"/>
                    </a:lnTo>
                    <a:lnTo>
                      <a:pt x="1549" y="210"/>
                    </a:lnTo>
                    <a:lnTo>
                      <a:pt x="1454" y="144"/>
                    </a:lnTo>
                    <a:lnTo>
                      <a:pt x="1401" y="116"/>
                    </a:lnTo>
                    <a:lnTo>
                      <a:pt x="1344" y="90"/>
                    </a:lnTo>
                    <a:lnTo>
                      <a:pt x="1285" y="67"/>
                    </a:lnTo>
                    <a:lnTo>
                      <a:pt x="1223" y="47"/>
                    </a:lnTo>
                    <a:lnTo>
                      <a:pt x="1159" y="30"/>
                    </a:lnTo>
                    <a:lnTo>
                      <a:pt x="1092" y="17"/>
                    </a:lnTo>
                    <a:lnTo>
                      <a:pt x="1023" y="8"/>
                    </a:lnTo>
                    <a:lnTo>
                      <a:pt x="953" y="2"/>
                    </a:lnTo>
                    <a:lnTo>
                      <a:pt x="881" y="0"/>
                    </a:lnTo>
                    <a:close/>
                  </a:path>
                </a:pathLst>
              </a:custGeom>
              <a:noFill/>
              <a:ln w="5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d-ID"/>
              </a:p>
            </p:txBody>
          </p:sp>
        </p:grpSp>
        <p:grpSp>
          <p:nvGrpSpPr>
            <p:cNvPr id="21" name="Group 20"/>
            <p:cNvGrpSpPr>
              <a:grpSpLocks/>
            </p:cNvGrpSpPr>
            <p:nvPr/>
          </p:nvGrpSpPr>
          <p:grpSpPr bwMode="auto">
            <a:xfrm>
              <a:off x="3520756" y="620688"/>
              <a:ext cx="1885393" cy="1073049"/>
              <a:chOff x="5069" y="551"/>
              <a:chExt cx="1762" cy="1202"/>
            </a:xfrm>
          </p:grpSpPr>
          <p:sp>
            <p:nvSpPr>
              <p:cNvPr id="22" name="Freeform 21"/>
              <p:cNvSpPr>
                <a:spLocks/>
              </p:cNvSpPr>
              <p:nvPr/>
            </p:nvSpPr>
            <p:spPr bwMode="auto">
              <a:xfrm>
                <a:off x="5069" y="551"/>
                <a:ext cx="1762" cy="1202"/>
              </a:xfrm>
              <a:custGeom>
                <a:avLst/>
                <a:gdLst>
                  <a:gd name="T0" fmla="+- 0 5950 5069"/>
                  <a:gd name="T1" fmla="*/ T0 w 1762"/>
                  <a:gd name="T2" fmla="+- 0 551 551"/>
                  <a:gd name="T3" fmla="*/ 551 h 1202"/>
                  <a:gd name="T4" fmla="+- 0 5877 5069"/>
                  <a:gd name="T5" fmla="*/ T4 w 1762"/>
                  <a:gd name="T6" fmla="+- 0 553 551"/>
                  <a:gd name="T7" fmla="*/ 553 h 1202"/>
                  <a:gd name="T8" fmla="+- 0 5807 5069"/>
                  <a:gd name="T9" fmla="*/ T8 w 1762"/>
                  <a:gd name="T10" fmla="+- 0 559 551"/>
                  <a:gd name="T11" fmla="*/ 559 h 1202"/>
                  <a:gd name="T12" fmla="+- 0 5738 5069"/>
                  <a:gd name="T13" fmla="*/ T12 w 1762"/>
                  <a:gd name="T14" fmla="+- 0 568 551"/>
                  <a:gd name="T15" fmla="*/ 568 h 1202"/>
                  <a:gd name="T16" fmla="+- 0 5671 5069"/>
                  <a:gd name="T17" fmla="*/ T16 w 1762"/>
                  <a:gd name="T18" fmla="+- 0 581 551"/>
                  <a:gd name="T19" fmla="*/ 581 h 1202"/>
                  <a:gd name="T20" fmla="+- 0 5606 5069"/>
                  <a:gd name="T21" fmla="*/ T20 w 1762"/>
                  <a:gd name="T22" fmla="+- 0 598 551"/>
                  <a:gd name="T23" fmla="*/ 598 h 1202"/>
                  <a:gd name="T24" fmla="+- 0 5544 5069"/>
                  <a:gd name="T25" fmla="*/ T24 w 1762"/>
                  <a:gd name="T26" fmla="+- 0 618 551"/>
                  <a:gd name="T27" fmla="*/ 618 h 1202"/>
                  <a:gd name="T28" fmla="+- 0 5485 5069"/>
                  <a:gd name="T29" fmla="*/ T28 w 1762"/>
                  <a:gd name="T30" fmla="+- 0 641 551"/>
                  <a:gd name="T31" fmla="*/ 641 h 1202"/>
                  <a:gd name="T32" fmla="+- 0 5429 5069"/>
                  <a:gd name="T33" fmla="*/ T32 w 1762"/>
                  <a:gd name="T34" fmla="+- 0 667 551"/>
                  <a:gd name="T35" fmla="*/ 667 h 1202"/>
                  <a:gd name="T36" fmla="+- 0 5376 5069"/>
                  <a:gd name="T37" fmla="*/ T36 w 1762"/>
                  <a:gd name="T38" fmla="+- 0 695 551"/>
                  <a:gd name="T39" fmla="*/ 695 h 1202"/>
                  <a:gd name="T40" fmla="+- 0 5281 5069"/>
                  <a:gd name="T41" fmla="*/ T40 w 1762"/>
                  <a:gd name="T42" fmla="+- 0 761 551"/>
                  <a:gd name="T43" fmla="*/ 761 h 1202"/>
                  <a:gd name="T44" fmla="+- 0 5201 5069"/>
                  <a:gd name="T45" fmla="*/ T44 w 1762"/>
                  <a:gd name="T46" fmla="+- 0 835 551"/>
                  <a:gd name="T47" fmla="*/ 835 h 1202"/>
                  <a:gd name="T48" fmla="+- 0 5138 5069"/>
                  <a:gd name="T49" fmla="*/ T48 w 1762"/>
                  <a:gd name="T50" fmla="+- 0 918 551"/>
                  <a:gd name="T51" fmla="*/ 918 h 1202"/>
                  <a:gd name="T52" fmla="+- 0 5094 5069"/>
                  <a:gd name="T53" fmla="*/ T52 w 1762"/>
                  <a:gd name="T54" fmla="+- 0 1007 551"/>
                  <a:gd name="T55" fmla="*/ 1007 h 1202"/>
                  <a:gd name="T56" fmla="+- 0 5072 5069"/>
                  <a:gd name="T57" fmla="*/ T56 w 1762"/>
                  <a:gd name="T58" fmla="+- 0 1103 551"/>
                  <a:gd name="T59" fmla="*/ 1103 h 1202"/>
                  <a:gd name="T60" fmla="+- 0 5069 5069"/>
                  <a:gd name="T61" fmla="*/ T60 w 1762"/>
                  <a:gd name="T62" fmla="+- 0 1152 551"/>
                  <a:gd name="T63" fmla="*/ 1152 h 1202"/>
                  <a:gd name="T64" fmla="+- 0 5072 5069"/>
                  <a:gd name="T65" fmla="*/ T64 w 1762"/>
                  <a:gd name="T66" fmla="+- 0 1201 551"/>
                  <a:gd name="T67" fmla="*/ 1201 h 1202"/>
                  <a:gd name="T68" fmla="+- 0 5094 5069"/>
                  <a:gd name="T69" fmla="*/ T68 w 1762"/>
                  <a:gd name="T70" fmla="+- 0 1296 551"/>
                  <a:gd name="T71" fmla="*/ 1296 h 1202"/>
                  <a:gd name="T72" fmla="+- 0 5138 5069"/>
                  <a:gd name="T73" fmla="*/ T72 w 1762"/>
                  <a:gd name="T74" fmla="+- 0 1386 551"/>
                  <a:gd name="T75" fmla="*/ 1386 h 1202"/>
                  <a:gd name="T76" fmla="+- 0 5201 5069"/>
                  <a:gd name="T77" fmla="*/ T76 w 1762"/>
                  <a:gd name="T78" fmla="+- 0 1468 551"/>
                  <a:gd name="T79" fmla="*/ 1468 h 1202"/>
                  <a:gd name="T80" fmla="+- 0 5281 5069"/>
                  <a:gd name="T81" fmla="*/ T80 w 1762"/>
                  <a:gd name="T82" fmla="+- 0 1543 551"/>
                  <a:gd name="T83" fmla="*/ 1543 h 1202"/>
                  <a:gd name="T84" fmla="+- 0 5376 5069"/>
                  <a:gd name="T85" fmla="*/ T84 w 1762"/>
                  <a:gd name="T86" fmla="+- 0 1608 551"/>
                  <a:gd name="T87" fmla="*/ 1608 h 1202"/>
                  <a:gd name="T88" fmla="+- 0 5429 5069"/>
                  <a:gd name="T89" fmla="*/ T88 w 1762"/>
                  <a:gd name="T90" fmla="+- 0 1637 551"/>
                  <a:gd name="T91" fmla="*/ 1637 h 1202"/>
                  <a:gd name="T92" fmla="+- 0 5485 5069"/>
                  <a:gd name="T93" fmla="*/ T92 w 1762"/>
                  <a:gd name="T94" fmla="+- 0 1663 551"/>
                  <a:gd name="T95" fmla="*/ 1663 h 1202"/>
                  <a:gd name="T96" fmla="+- 0 5544 5069"/>
                  <a:gd name="T97" fmla="*/ T96 w 1762"/>
                  <a:gd name="T98" fmla="+- 0 1686 551"/>
                  <a:gd name="T99" fmla="*/ 1686 h 1202"/>
                  <a:gd name="T100" fmla="+- 0 5606 5069"/>
                  <a:gd name="T101" fmla="*/ T100 w 1762"/>
                  <a:gd name="T102" fmla="+- 0 1706 551"/>
                  <a:gd name="T103" fmla="*/ 1706 h 1202"/>
                  <a:gd name="T104" fmla="+- 0 5671 5069"/>
                  <a:gd name="T105" fmla="*/ T104 w 1762"/>
                  <a:gd name="T106" fmla="+- 0 1722 551"/>
                  <a:gd name="T107" fmla="*/ 1722 h 1202"/>
                  <a:gd name="T108" fmla="+- 0 5738 5069"/>
                  <a:gd name="T109" fmla="*/ T108 w 1762"/>
                  <a:gd name="T110" fmla="+- 0 1736 551"/>
                  <a:gd name="T111" fmla="*/ 1736 h 1202"/>
                  <a:gd name="T112" fmla="+- 0 5807 5069"/>
                  <a:gd name="T113" fmla="*/ T112 w 1762"/>
                  <a:gd name="T114" fmla="+- 0 1745 551"/>
                  <a:gd name="T115" fmla="*/ 1745 h 1202"/>
                  <a:gd name="T116" fmla="+- 0 5877 5069"/>
                  <a:gd name="T117" fmla="*/ T116 w 1762"/>
                  <a:gd name="T118" fmla="+- 0 1751 551"/>
                  <a:gd name="T119" fmla="*/ 1751 h 1202"/>
                  <a:gd name="T120" fmla="+- 0 5950 5069"/>
                  <a:gd name="T121" fmla="*/ T120 w 1762"/>
                  <a:gd name="T122" fmla="+- 0 1753 551"/>
                  <a:gd name="T123" fmla="*/ 1753 h 1202"/>
                  <a:gd name="T124" fmla="+- 0 6022 5069"/>
                  <a:gd name="T125" fmla="*/ T124 w 1762"/>
                  <a:gd name="T126" fmla="+- 0 1751 551"/>
                  <a:gd name="T127" fmla="*/ 1751 h 1202"/>
                  <a:gd name="T128" fmla="+- 0 6092 5069"/>
                  <a:gd name="T129" fmla="*/ T128 w 1762"/>
                  <a:gd name="T130" fmla="+- 0 1745 551"/>
                  <a:gd name="T131" fmla="*/ 1745 h 1202"/>
                  <a:gd name="T132" fmla="+- 0 6161 5069"/>
                  <a:gd name="T133" fmla="*/ T132 w 1762"/>
                  <a:gd name="T134" fmla="+- 0 1736 551"/>
                  <a:gd name="T135" fmla="*/ 1736 h 1202"/>
                  <a:gd name="T136" fmla="+- 0 6228 5069"/>
                  <a:gd name="T137" fmla="*/ T136 w 1762"/>
                  <a:gd name="T138" fmla="+- 0 1722 551"/>
                  <a:gd name="T139" fmla="*/ 1722 h 1202"/>
                  <a:gd name="T140" fmla="+- 0 6292 5069"/>
                  <a:gd name="T141" fmla="*/ T140 w 1762"/>
                  <a:gd name="T142" fmla="+- 0 1706 551"/>
                  <a:gd name="T143" fmla="*/ 1706 h 1202"/>
                  <a:gd name="T144" fmla="+- 0 6354 5069"/>
                  <a:gd name="T145" fmla="*/ T144 w 1762"/>
                  <a:gd name="T146" fmla="+- 0 1686 551"/>
                  <a:gd name="T147" fmla="*/ 1686 h 1202"/>
                  <a:gd name="T148" fmla="+- 0 6413 5069"/>
                  <a:gd name="T149" fmla="*/ T148 w 1762"/>
                  <a:gd name="T150" fmla="+- 0 1663 551"/>
                  <a:gd name="T151" fmla="*/ 1663 h 1202"/>
                  <a:gd name="T152" fmla="+- 0 6470 5069"/>
                  <a:gd name="T153" fmla="*/ T152 w 1762"/>
                  <a:gd name="T154" fmla="+- 0 1637 551"/>
                  <a:gd name="T155" fmla="*/ 1637 h 1202"/>
                  <a:gd name="T156" fmla="+- 0 6523 5069"/>
                  <a:gd name="T157" fmla="*/ T156 w 1762"/>
                  <a:gd name="T158" fmla="+- 0 1608 551"/>
                  <a:gd name="T159" fmla="*/ 1608 h 1202"/>
                  <a:gd name="T160" fmla="+- 0 6618 5069"/>
                  <a:gd name="T161" fmla="*/ T160 w 1762"/>
                  <a:gd name="T162" fmla="+- 0 1543 551"/>
                  <a:gd name="T163" fmla="*/ 1543 h 1202"/>
                  <a:gd name="T164" fmla="+- 0 6698 5069"/>
                  <a:gd name="T165" fmla="*/ T164 w 1762"/>
                  <a:gd name="T166" fmla="+- 0 1468 551"/>
                  <a:gd name="T167" fmla="*/ 1468 h 1202"/>
                  <a:gd name="T168" fmla="+- 0 6761 5069"/>
                  <a:gd name="T169" fmla="*/ T168 w 1762"/>
                  <a:gd name="T170" fmla="+- 0 1386 551"/>
                  <a:gd name="T171" fmla="*/ 1386 h 1202"/>
                  <a:gd name="T172" fmla="+- 0 6805 5069"/>
                  <a:gd name="T173" fmla="*/ T172 w 1762"/>
                  <a:gd name="T174" fmla="+- 0 1296 551"/>
                  <a:gd name="T175" fmla="*/ 1296 h 1202"/>
                  <a:gd name="T176" fmla="+- 0 6827 5069"/>
                  <a:gd name="T177" fmla="*/ T176 w 1762"/>
                  <a:gd name="T178" fmla="+- 0 1201 551"/>
                  <a:gd name="T179" fmla="*/ 1201 h 1202"/>
                  <a:gd name="T180" fmla="+- 0 6830 5069"/>
                  <a:gd name="T181" fmla="*/ T180 w 1762"/>
                  <a:gd name="T182" fmla="+- 0 1152 551"/>
                  <a:gd name="T183" fmla="*/ 1152 h 1202"/>
                  <a:gd name="T184" fmla="+- 0 6827 5069"/>
                  <a:gd name="T185" fmla="*/ T184 w 1762"/>
                  <a:gd name="T186" fmla="+- 0 1103 551"/>
                  <a:gd name="T187" fmla="*/ 1103 h 1202"/>
                  <a:gd name="T188" fmla="+- 0 6805 5069"/>
                  <a:gd name="T189" fmla="*/ T188 w 1762"/>
                  <a:gd name="T190" fmla="+- 0 1007 551"/>
                  <a:gd name="T191" fmla="*/ 1007 h 1202"/>
                  <a:gd name="T192" fmla="+- 0 6761 5069"/>
                  <a:gd name="T193" fmla="*/ T192 w 1762"/>
                  <a:gd name="T194" fmla="+- 0 918 551"/>
                  <a:gd name="T195" fmla="*/ 918 h 1202"/>
                  <a:gd name="T196" fmla="+- 0 6698 5069"/>
                  <a:gd name="T197" fmla="*/ T196 w 1762"/>
                  <a:gd name="T198" fmla="+- 0 835 551"/>
                  <a:gd name="T199" fmla="*/ 835 h 1202"/>
                  <a:gd name="T200" fmla="+- 0 6618 5069"/>
                  <a:gd name="T201" fmla="*/ T200 w 1762"/>
                  <a:gd name="T202" fmla="+- 0 761 551"/>
                  <a:gd name="T203" fmla="*/ 761 h 1202"/>
                  <a:gd name="T204" fmla="+- 0 6523 5069"/>
                  <a:gd name="T205" fmla="*/ T204 w 1762"/>
                  <a:gd name="T206" fmla="+- 0 695 551"/>
                  <a:gd name="T207" fmla="*/ 695 h 1202"/>
                  <a:gd name="T208" fmla="+- 0 6470 5069"/>
                  <a:gd name="T209" fmla="*/ T208 w 1762"/>
                  <a:gd name="T210" fmla="+- 0 667 551"/>
                  <a:gd name="T211" fmla="*/ 667 h 1202"/>
                  <a:gd name="T212" fmla="+- 0 6413 5069"/>
                  <a:gd name="T213" fmla="*/ T212 w 1762"/>
                  <a:gd name="T214" fmla="+- 0 641 551"/>
                  <a:gd name="T215" fmla="*/ 641 h 1202"/>
                  <a:gd name="T216" fmla="+- 0 6354 5069"/>
                  <a:gd name="T217" fmla="*/ T216 w 1762"/>
                  <a:gd name="T218" fmla="+- 0 618 551"/>
                  <a:gd name="T219" fmla="*/ 618 h 1202"/>
                  <a:gd name="T220" fmla="+- 0 6292 5069"/>
                  <a:gd name="T221" fmla="*/ T220 w 1762"/>
                  <a:gd name="T222" fmla="+- 0 598 551"/>
                  <a:gd name="T223" fmla="*/ 598 h 1202"/>
                  <a:gd name="T224" fmla="+- 0 6228 5069"/>
                  <a:gd name="T225" fmla="*/ T224 w 1762"/>
                  <a:gd name="T226" fmla="+- 0 581 551"/>
                  <a:gd name="T227" fmla="*/ 581 h 1202"/>
                  <a:gd name="T228" fmla="+- 0 6161 5069"/>
                  <a:gd name="T229" fmla="*/ T228 w 1762"/>
                  <a:gd name="T230" fmla="+- 0 568 551"/>
                  <a:gd name="T231" fmla="*/ 568 h 1202"/>
                  <a:gd name="T232" fmla="+- 0 6092 5069"/>
                  <a:gd name="T233" fmla="*/ T232 w 1762"/>
                  <a:gd name="T234" fmla="+- 0 559 551"/>
                  <a:gd name="T235" fmla="*/ 559 h 1202"/>
                  <a:gd name="T236" fmla="+- 0 6022 5069"/>
                  <a:gd name="T237" fmla="*/ T236 w 1762"/>
                  <a:gd name="T238" fmla="+- 0 553 551"/>
                  <a:gd name="T239" fmla="*/ 553 h 1202"/>
                  <a:gd name="T240" fmla="+- 0 5950 5069"/>
                  <a:gd name="T241" fmla="*/ T240 w 1762"/>
                  <a:gd name="T242" fmla="+- 0 551 551"/>
                  <a:gd name="T243" fmla="*/ 551 h 12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1762" h="1202">
                    <a:moveTo>
                      <a:pt x="881" y="0"/>
                    </a:moveTo>
                    <a:lnTo>
                      <a:pt x="808" y="2"/>
                    </a:lnTo>
                    <a:lnTo>
                      <a:pt x="738" y="8"/>
                    </a:lnTo>
                    <a:lnTo>
                      <a:pt x="669" y="17"/>
                    </a:lnTo>
                    <a:lnTo>
                      <a:pt x="602" y="30"/>
                    </a:lnTo>
                    <a:lnTo>
                      <a:pt x="537" y="47"/>
                    </a:lnTo>
                    <a:lnTo>
                      <a:pt x="475" y="67"/>
                    </a:lnTo>
                    <a:lnTo>
                      <a:pt x="416" y="90"/>
                    </a:lnTo>
                    <a:lnTo>
                      <a:pt x="360" y="116"/>
                    </a:lnTo>
                    <a:lnTo>
                      <a:pt x="307" y="144"/>
                    </a:lnTo>
                    <a:lnTo>
                      <a:pt x="212" y="210"/>
                    </a:lnTo>
                    <a:lnTo>
                      <a:pt x="132" y="284"/>
                    </a:lnTo>
                    <a:lnTo>
                      <a:pt x="69" y="367"/>
                    </a:lnTo>
                    <a:lnTo>
                      <a:pt x="25" y="456"/>
                    </a:lnTo>
                    <a:lnTo>
                      <a:pt x="3" y="552"/>
                    </a:lnTo>
                    <a:lnTo>
                      <a:pt x="0" y="601"/>
                    </a:lnTo>
                    <a:lnTo>
                      <a:pt x="3" y="650"/>
                    </a:lnTo>
                    <a:lnTo>
                      <a:pt x="25" y="745"/>
                    </a:lnTo>
                    <a:lnTo>
                      <a:pt x="69" y="835"/>
                    </a:lnTo>
                    <a:lnTo>
                      <a:pt x="132" y="917"/>
                    </a:lnTo>
                    <a:lnTo>
                      <a:pt x="212" y="992"/>
                    </a:lnTo>
                    <a:lnTo>
                      <a:pt x="307" y="1057"/>
                    </a:lnTo>
                    <a:lnTo>
                      <a:pt x="360" y="1086"/>
                    </a:lnTo>
                    <a:lnTo>
                      <a:pt x="416" y="1112"/>
                    </a:lnTo>
                    <a:lnTo>
                      <a:pt x="475" y="1135"/>
                    </a:lnTo>
                    <a:lnTo>
                      <a:pt x="537" y="1155"/>
                    </a:lnTo>
                    <a:lnTo>
                      <a:pt x="602" y="1171"/>
                    </a:lnTo>
                    <a:lnTo>
                      <a:pt x="669" y="1185"/>
                    </a:lnTo>
                    <a:lnTo>
                      <a:pt x="738" y="1194"/>
                    </a:lnTo>
                    <a:lnTo>
                      <a:pt x="808" y="1200"/>
                    </a:lnTo>
                    <a:lnTo>
                      <a:pt x="881" y="1202"/>
                    </a:lnTo>
                    <a:lnTo>
                      <a:pt x="953" y="1200"/>
                    </a:lnTo>
                    <a:lnTo>
                      <a:pt x="1023" y="1194"/>
                    </a:lnTo>
                    <a:lnTo>
                      <a:pt x="1092" y="1185"/>
                    </a:lnTo>
                    <a:lnTo>
                      <a:pt x="1159" y="1171"/>
                    </a:lnTo>
                    <a:lnTo>
                      <a:pt x="1223" y="1155"/>
                    </a:lnTo>
                    <a:lnTo>
                      <a:pt x="1285" y="1135"/>
                    </a:lnTo>
                    <a:lnTo>
                      <a:pt x="1344" y="1112"/>
                    </a:lnTo>
                    <a:lnTo>
                      <a:pt x="1401" y="1086"/>
                    </a:lnTo>
                    <a:lnTo>
                      <a:pt x="1454" y="1057"/>
                    </a:lnTo>
                    <a:lnTo>
                      <a:pt x="1549" y="992"/>
                    </a:lnTo>
                    <a:lnTo>
                      <a:pt x="1629" y="917"/>
                    </a:lnTo>
                    <a:lnTo>
                      <a:pt x="1692" y="835"/>
                    </a:lnTo>
                    <a:lnTo>
                      <a:pt x="1736" y="745"/>
                    </a:lnTo>
                    <a:lnTo>
                      <a:pt x="1758" y="650"/>
                    </a:lnTo>
                    <a:lnTo>
                      <a:pt x="1761" y="601"/>
                    </a:lnTo>
                    <a:lnTo>
                      <a:pt x="1758" y="552"/>
                    </a:lnTo>
                    <a:lnTo>
                      <a:pt x="1736" y="456"/>
                    </a:lnTo>
                    <a:lnTo>
                      <a:pt x="1692" y="367"/>
                    </a:lnTo>
                    <a:lnTo>
                      <a:pt x="1629" y="284"/>
                    </a:lnTo>
                    <a:lnTo>
                      <a:pt x="1549" y="210"/>
                    </a:lnTo>
                    <a:lnTo>
                      <a:pt x="1454" y="144"/>
                    </a:lnTo>
                    <a:lnTo>
                      <a:pt x="1401" y="116"/>
                    </a:lnTo>
                    <a:lnTo>
                      <a:pt x="1344" y="90"/>
                    </a:lnTo>
                    <a:lnTo>
                      <a:pt x="1285" y="67"/>
                    </a:lnTo>
                    <a:lnTo>
                      <a:pt x="1223" y="47"/>
                    </a:lnTo>
                    <a:lnTo>
                      <a:pt x="1159" y="30"/>
                    </a:lnTo>
                    <a:lnTo>
                      <a:pt x="1092" y="17"/>
                    </a:lnTo>
                    <a:lnTo>
                      <a:pt x="1023" y="8"/>
                    </a:lnTo>
                    <a:lnTo>
                      <a:pt x="953" y="2"/>
                    </a:lnTo>
                    <a:lnTo>
                      <a:pt x="881" y="0"/>
                    </a:lnTo>
                    <a:close/>
                  </a:path>
                </a:pathLst>
              </a:cu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upright="1">
                <a:noAutofit/>
              </a:bodyPr>
              <a:lstStyle/>
              <a:p>
                <a:endParaRPr lang="id-ID"/>
              </a:p>
            </p:txBody>
          </p:sp>
        </p:grpSp>
      </p:grpSp>
      <p:sp>
        <p:nvSpPr>
          <p:cNvPr id="154" name="Rectangle 153"/>
          <p:cNvSpPr/>
          <p:nvPr/>
        </p:nvSpPr>
        <p:spPr>
          <a:xfrm>
            <a:off x="3520756" y="832270"/>
            <a:ext cx="2042509" cy="800219"/>
          </a:xfrm>
          <a:prstGeom prst="rect">
            <a:avLst/>
          </a:prstGeom>
        </p:spPr>
        <p:txBody>
          <a:bodyPr wrap="square">
            <a:spAutoFit/>
          </a:bodyPr>
          <a:lstStyle/>
          <a:p>
            <a:pPr algn="ctr"/>
            <a:r>
              <a:rPr lang="en-US" b="1" dirty="0"/>
              <a:t>EFEK </a:t>
            </a:r>
            <a:r>
              <a:rPr lang="en-US" b="1" dirty="0" smtClean="0"/>
              <a:t>EMOS</a:t>
            </a:r>
            <a:r>
              <a:rPr lang="id-ID" b="1" dirty="0" smtClean="0"/>
              <a:t>I</a:t>
            </a:r>
          </a:p>
          <a:p>
            <a:pPr algn="ctr"/>
            <a:r>
              <a:rPr lang="en-US" sz="1400" b="1" dirty="0" err="1"/>
              <a:t>Kondisi</a:t>
            </a:r>
            <a:r>
              <a:rPr lang="en-US" sz="1400" b="1" dirty="0"/>
              <a:t> </a:t>
            </a:r>
            <a:r>
              <a:rPr lang="en-US" sz="1400" b="1" dirty="0" err="1" smtClean="0"/>
              <a:t>menyenangkan</a:t>
            </a:r>
            <a:r>
              <a:rPr lang="id-ID" sz="1400" b="1" dirty="0" smtClean="0"/>
              <a:t>/</a:t>
            </a:r>
          </a:p>
          <a:p>
            <a:pPr algn="ctr"/>
            <a:r>
              <a:rPr lang="id-ID" sz="1400" b="1" dirty="0" smtClean="0"/>
              <a:t> Mengasyikan</a:t>
            </a:r>
            <a:endParaRPr lang="id-ID" sz="1400" dirty="0"/>
          </a:p>
        </p:txBody>
      </p:sp>
      <p:sp>
        <p:nvSpPr>
          <p:cNvPr id="155" name="Rectangle 154"/>
          <p:cNvSpPr/>
          <p:nvPr/>
        </p:nvSpPr>
        <p:spPr>
          <a:xfrm>
            <a:off x="3821488" y="2624096"/>
            <a:ext cx="1486625" cy="707886"/>
          </a:xfrm>
          <a:prstGeom prst="rect">
            <a:avLst/>
          </a:prstGeom>
        </p:spPr>
        <p:txBody>
          <a:bodyPr wrap="none">
            <a:spAutoFit/>
          </a:bodyPr>
          <a:lstStyle/>
          <a:p>
            <a:r>
              <a:rPr lang="en-US" sz="2000" b="1" dirty="0">
                <a:solidFill>
                  <a:schemeClr val="bg1"/>
                </a:solidFill>
              </a:rPr>
              <a:t>TEKNOLOGI </a:t>
            </a:r>
            <a:endParaRPr lang="id-ID" sz="2000" b="1" dirty="0" smtClean="0">
              <a:solidFill>
                <a:schemeClr val="bg1"/>
              </a:solidFill>
            </a:endParaRPr>
          </a:p>
          <a:p>
            <a:pPr algn="ctr"/>
            <a:r>
              <a:rPr lang="en-US" sz="2000" b="1" dirty="0" smtClean="0">
                <a:solidFill>
                  <a:schemeClr val="bg1"/>
                </a:solidFill>
              </a:rPr>
              <a:t>(</a:t>
            </a:r>
            <a:r>
              <a:rPr lang="en-US" sz="2000" b="1" dirty="0">
                <a:solidFill>
                  <a:schemeClr val="bg1"/>
                </a:solidFill>
              </a:rPr>
              <a:t>ICT)</a:t>
            </a:r>
            <a:endParaRPr lang="id-ID" sz="2000" dirty="0">
              <a:solidFill>
                <a:schemeClr val="bg1"/>
              </a:solidFill>
            </a:endParaRPr>
          </a:p>
        </p:txBody>
      </p:sp>
      <p:sp>
        <p:nvSpPr>
          <p:cNvPr id="156" name="Rectangle 155"/>
          <p:cNvSpPr/>
          <p:nvPr/>
        </p:nvSpPr>
        <p:spPr>
          <a:xfrm>
            <a:off x="851806" y="2339818"/>
            <a:ext cx="1592777" cy="1077218"/>
          </a:xfrm>
          <a:prstGeom prst="rect">
            <a:avLst/>
          </a:prstGeom>
        </p:spPr>
        <p:txBody>
          <a:bodyPr wrap="square">
            <a:spAutoFit/>
          </a:bodyPr>
          <a:lstStyle/>
          <a:p>
            <a:pPr algn="ctr"/>
            <a:r>
              <a:rPr lang="en-US" sz="1400" b="1" dirty="0"/>
              <a:t>Advanced skills </a:t>
            </a:r>
            <a:endParaRPr lang="id-ID" sz="1400" b="1" dirty="0" smtClean="0"/>
          </a:p>
          <a:p>
            <a:pPr algn="ctr"/>
            <a:r>
              <a:rPr lang="en-US" sz="1400" b="1" dirty="0" smtClean="0"/>
              <a:t>development </a:t>
            </a:r>
            <a:endParaRPr lang="id-ID" sz="1400" b="1" dirty="0" smtClean="0"/>
          </a:p>
          <a:p>
            <a:pPr algn="ctr"/>
            <a:r>
              <a:rPr lang="en-US" sz="1200" dirty="0"/>
              <a:t>(</a:t>
            </a:r>
            <a:r>
              <a:rPr lang="en-US" sz="1200" dirty="0" err="1"/>
              <a:t>Keterampilan</a:t>
            </a:r>
            <a:r>
              <a:rPr lang="en-US" sz="1200" dirty="0"/>
              <a:t> </a:t>
            </a:r>
            <a:r>
              <a:rPr lang="en-US" sz="1200" dirty="0" err="1"/>
              <a:t>menggunakan</a:t>
            </a:r>
            <a:r>
              <a:rPr lang="en-US" sz="1200" dirty="0"/>
              <a:t> </a:t>
            </a:r>
            <a:r>
              <a:rPr lang="en-US" sz="1200" dirty="0" err="1"/>
              <a:t>teknologi</a:t>
            </a:r>
            <a:r>
              <a:rPr lang="en-US" sz="1200" dirty="0"/>
              <a:t> </a:t>
            </a:r>
            <a:r>
              <a:rPr lang="en-US" sz="1200" dirty="0" err="1"/>
              <a:t>tinggi</a:t>
            </a:r>
            <a:r>
              <a:rPr lang="en-US" sz="1200" dirty="0"/>
              <a:t>)</a:t>
            </a:r>
            <a:endParaRPr lang="id-ID" sz="1200" dirty="0"/>
          </a:p>
        </p:txBody>
      </p:sp>
      <p:sp>
        <p:nvSpPr>
          <p:cNvPr id="157" name="Rectangle 156"/>
          <p:cNvSpPr/>
          <p:nvPr/>
        </p:nvSpPr>
        <p:spPr>
          <a:xfrm>
            <a:off x="6528160" y="2461323"/>
            <a:ext cx="1688396" cy="800219"/>
          </a:xfrm>
          <a:prstGeom prst="rect">
            <a:avLst/>
          </a:prstGeom>
        </p:spPr>
        <p:txBody>
          <a:bodyPr wrap="square">
            <a:spAutoFit/>
          </a:bodyPr>
          <a:lstStyle/>
          <a:p>
            <a:r>
              <a:rPr lang="en-US" b="1" dirty="0"/>
              <a:t>Learning tools </a:t>
            </a:r>
            <a:endParaRPr lang="id-ID" b="1" dirty="0" smtClean="0"/>
          </a:p>
          <a:p>
            <a:r>
              <a:rPr lang="en-US" sz="1400" dirty="0" smtClean="0"/>
              <a:t>(</a:t>
            </a:r>
            <a:r>
              <a:rPr lang="en-US" sz="1400" dirty="0"/>
              <a:t>Program-program </a:t>
            </a:r>
            <a:r>
              <a:rPr lang="en-US" sz="1400" dirty="0" err="1"/>
              <a:t>Aplikasi</a:t>
            </a:r>
            <a:r>
              <a:rPr lang="en-US" sz="1400" dirty="0"/>
              <a:t> </a:t>
            </a:r>
            <a:r>
              <a:rPr lang="en-US" sz="1400" dirty="0" err="1"/>
              <a:t>dan</a:t>
            </a:r>
            <a:r>
              <a:rPr lang="en-US" sz="1400" dirty="0"/>
              <a:t> </a:t>
            </a:r>
            <a:r>
              <a:rPr lang="en-US" sz="1400" dirty="0" err="1" smtClean="0"/>
              <a:t>utilitas</a:t>
            </a:r>
            <a:r>
              <a:rPr lang="id-ID" sz="1400" dirty="0" smtClean="0"/>
              <a:t>)</a:t>
            </a:r>
            <a:endParaRPr lang="id-ID" sz="1400" dirty="0"/>
          </a:p>
        </p:txBody>
      </p:sp>
      <p:sp>
        <p:nvSpPr>
          <p:cNvPr id="158" name="Rectangle 157"/>
          <p:cNvSpPr/>
          <p:nvPr/>
        </p:nvSpPr>
        <p:spPr>
          <a:xfrm>
            <a:off x="2219380" y="3908903"/>
            <a:ext cx="4390176" cy="523220"/>
          </a:xfrm>
          <a:prstGeom prst="rect">
            <a:avLst/>
          </a:prstGeom>
        </p:spPr>
        <p:txBody>
          <a:bodyPr wrap="none">
            <a:spAutoFit/>
          </a:bodyPr>
          <a:lstStyle/>
          <a:p>
            <a:r>
              <a:rPr lang="en-US" sz="2800" dirty="0">
                <a:solidFill>
                  <a:schemeClr val="bg1"/>
                </a:solidFill>
              </a:rPr>
              <a:t>Intellectual Capacity Building</a:t>
            </a:r>
            <a:endParaRPr lang="id-ID" sz="2800" dirty="0">
              <a:solidFill>
                <a:schemeClr val="bg1"/>
              </a:solidFill>
            </a:endParaRPr>
          </a:p>
        </p:txBody>
      </p:sp>
      <p:sp>
        <p:nvSpPr>
          <p:cNvPr id="159" name="Rectangle 158"/>
          <p:cNvSpPr/>
          <p:nvPr/>
        </p:nvSpPr>
        <p:spPr>
          <a:xfrm>
            <a:off x="1033339" y="5008451"/>
            <a:ext cx="1912470" cy="954107"/>
          </a:xfrm>
          <a:prstGeom prst="rect">
            <a:avLst/>
          </a:prstGeom>
        </p:spPr>
        <p:txBody>
          <a:bodyPr wrap="square">
            <a:spAutoFit/>
          </a:bodyPr>
          <a:lstStyle/>
          <a:p>
            <a:pPr algn="ctr"/>
            <a:r>
              <a:rPr lang="id-ID" sz="1400" b="1" dirty="0" smtClean="0"/>
              <a:t>M</a:t>
            </a:r>
            <a:r>
              <a:rPr lang="en-US" sz="1400" b="1" dirty="0" err="1" smtClean="0"/>
              <a:t>engembangkan</a:t>
            </a:r>
            <a:r>
              <a:rPr lang="en-US" sz="1400" b="1" dirty="0" smtClean="0"/>
              <a:t> </a:t>
            </a:r>
            <a:r>
              <a:rPr lang="en-US" sz="1400" b="1" dirty="0" err="1"/>
              <a:t>kemampuan</a:t>
            </a:r>
            <a:r>
              <a:rPr lang="en-US" sz="1400" b="1" dirty="0"/>
              <a:t> </a:t>
            </a:r>
            <a:r>
              <a:rPr lang="en-US" sz="1400" b="1" dirty="0" err="1"/>
              <a:t>mencipta</a:t>
            </a:r>
            <a:r>
              <a:rPr lang="en-US" sz="1400" b="1" dirty="0"/>
              <a:t>, </a:t>
            </a:r>
            <a:r>
              <a:rPr lang="en-US" sz="1400" b="1" dirty="0" err="1"/>
              <a:t>memanipulasi</a:t>
            </a:r>
            <a:r>
              <a:rPr lang="en-US" sz="1400" b="1" dirty="0"/>
              <a:t>, </a:t>
            </a:r>
            <a:r>
              <a:rPr lang="en-US" sz="1400" b="1" dirty="0" err="1"/>
              <a:t>dan</a:t>
            </a:r>
            <a:r>
              <a:rPr lang="en-US" sz="1400" b="1" dirty="0"/>
              <a:t> </a:t>
            </a:r>
            <a:r>
              <a:rPr lang="en-US" sz="1400" b="1" dirty="0" err="1"/>
              <a:t>kapasitas</a:t>
            </a:r>
            <a:r>
              <a:rPr lang="en-US" sz="1400" b="1" dirty="0"/>
              <a:t> </a:t>
            </a:r>
            <a:r>
              <a:rPr lang="en-US" sz="1400" b="1" dirty="0" err="1"/>
              <a:t>belajar</a:t>
            </a:r>
            <a:endParaRPr lang="id-ID" sz="1400" dirty="0"/>
          </a:p>
        </p:txBody>
      </p:sp>
      <p:sp>
        <p:nvSpPr>
          <p:cNvPr id="160" name="Rectangle 159"/>
          <p:cNvSpPr/>
          <p:nvPr/>
        </p:nvSpPr>
        <p:spPr>
          <a:xfrm>
            <a:off x="3575343" y="5071386"/>
            <a:ext cx="1885393" cy="954107"/>
          </a:xfrm>
          <a:prstGeom prst="rect">
            <a:avLst/>
          </a:prstGeom>
        </p:spPr>
        <p:txBody>
          <a:bodyPr wrap="square">
            <a:spAutoFit/>
          </a:bodyPr>
          <a:lstStyle/>
          <a:p>
            <a:pPr algn="ctr"/>
            <a:r>
              <a:rPr lang="en-US" sz="1400" b="1" dirty="0" err="1"/>
              <a:t>Berlatih</a:t>
            </a:r>
            <a:r>
              <a:rPr lang="en-US" sz="1400" b="1" dirty="0"/>
              <a:t> </a:t>
            </a:r>
            <a:r>
              <a:rPr lang="en-US" sz="1400" b="1" dirty="0" err="1" smtClean="0"/>
              <a:t>dengan</a:t>
            </a:r>
            <a:endParaRPr lang="id-ID" sz="1400" b="1" dirty="0" smtClean="0"/>
          </a:p>
          <a:p>
            <a:pPr algn="ctr"/>
            <a:r>
              <a:rPr lang="en-US" sz="1400" b="1" dirty="0" smtClean="0"/>
              <a:t> </a:t>
            </a:r>
            <a:r>
              <a:rPr lang="en-US" sz="1400" b="1" dirty="0" err="1"/>
              <a:t>tugas-tugas</a:t>
            </a:r>
            <a:r>
              <a:rPr lang="en-US" sz="1400" b="1" dirty="0"/>
              <a:t> yang </a:t>
            </a:r>
            <a:r>
              <a:rPr lang="en-US" sz="1400" b="1" dirty="0" err="1"/>
              <a:t>berbasis</a:t>
            </a:r>
            <a:r>
              <a:rPr lang="en-US" sz="1400" b="1" dirty="0"/>
              <a:t> </a:t>
            </a:r>
            <a:r>
              <a:rPr lang="en-US" sz="1400" b="1" dirty="0" err="1"/>
              <a:t>pemecahan</a:t>
            </a:r>
            <a:r>
              <a:rPr lang="en-US" sz="1400" b="1" dirty="0"/>
              <a:t> </a:t>
            </a:r>
            <a:r>
              <a:rPr lang="en-US" sz="1400" b="1" dirty="0" err="1"/>
              <a:t>masalah</a:t>
            </a:r>
            <a:endParaRPr lang="id-ID" sz="1400" dirty="0"/>
          </a:p>
        </p:txBody>
      </p:sp>
      <p:sp>
        <p:nvSpPr>
          <p:cNvPr id="161" name="Rectangle 160"/>
          <p:cNvSpPr/>
          <p:nvPr/>
        </p:nvSpPr>
        <p:spPr>
          <a:xfrm>
            <a:off x="6521817" y="5116172"/>
            <a:ext cx="1549198" cy="738664"/>
          </a:xfrm>
          <a:prstGeom prst="rect">
            <a:avLst/>
          </a:prstGeom>
        </p:spPr>
        <p:txBody>
          <a:bodyPr wrap="square">
            <a:spAutoFit/>
          </a:bodyPr>
          <a:lstStyle/>
          <a:p>
            <a:pPr algn="ctr"/>
            <a:r>
              <a:rPr lang="en-US" sz="1400" b="1" dirty="0" err="1"/>
              <a:t>Membangun</a:t>
            </a:r>
            <a:r>
              <a:rPr lang="en-US" sz="1400" b="1" dirty="0"/>
              <a:t> </a:t>
            </a:r>
            <a:r>
              <a:rPr lang="en-US" sz="1400" b="1" dirty="0" err="1"/>
              <a:t>lingkungan</a:t>
            </a:r>
            <a:r>
              <a:rPr lang="en-US" sz="1400" b="1" dirty="0"/>
              <a:t> </a:t>
            </a:r>
            <a:r>
              <a:rPr lang="en-US" sz="1400" b="1" dirty="0" err="1"/>
              <a:t>belajar</a:t>
            </a:r>
            <a:r>
              <a:rPr lang="en-US" sz="1400" b="1" dirty="0"/>
              <a:t> </a:t>
            </a:r>
            <a:r>
              <a:rPr lang="en-US" sz="1400" b="1" dirty="0" err="1"/>
              <a:t>konstruktivis</a:t>
            </a:r>
            <a:endParaRPr lang="id-ID" sz="1400" dirty="0"/>
          </a:p>
        </p:txBody>
      </p:sp>
      <p:sp>
        <p:nvSpPr>
          <p:cNvPr id="162" name="Rectangle 161"/>
          <p:cNvSpPr/>
          <p:nvPr/>
        </p:nvSpPr>
        <p:spPr>
          <a:xfrm>
            <a:off x="1555258" y="1157212"/>
            <a:ext cx="1567352" cy="307777"/>
          </a:xfrm>
          <a:prstGeom prst="rect">
            <a:avLst/>
          </a:prstGeom>
        </p:spPr>
        <p:txBody>
          <a:bodyPr wrap="none">
            <a:spAutoFit/>
          </a:bodyPr>
          <a:lstStyle/>
          <a:p>
            <a:r>
              <a:rPr lang="en-US" sz="1400" b="1" dirty="0"/>
              <a:t>EFFECTIVE IMPACT</a:t>
            </a:r>
            <a:endParaRPr lang="id-ID" sz="1400" dirty="0"/>
          </a:p>
        </p:txBody>
      </p:sp>
      <p:sp>
        <p:nvSpPr>
          <p:cNvPr id="163" name="Rectangle 162"/>
          <p:cNvSpPr/>
          <p:nvPr/>
        </p:nvSpPr>
        <p:spPr>
          <a:xfrm>
            <a:off x="5781867" y="1157247"/>
            <a:ext cx="1567352" cy="307777"/>
          </a:xfrm>
          <a:prstGeom prst="rect">
            <a:avLst/>
          </a:prstGeom>
        </p:spPr>
        <p:txBody>
          <a:bodyPr wrap="none">
            <a:spAutoFit/>
          </a:bodyPr>
          <a:lstStyle/>
          <a:p>
            <a:r>
              <a:rPr lang="en-US" sz="1400" b="1" dirty="0"/>
              <a:t>EFFECTIVE IMPACT</a:t>
            </a:r>
            <a:endParaRPr lang="id-ID" sz="1400" dirty="0"/>
          </a:p>
        </p:txBody>
      </p:sp>
      <p:sp>
        <p:nvSpPr>
          <p:cNvPr id="164" name="Rectangle 163"/>
          <p:cNvSpPr/>
          <p:nvPr/>
        </p:nvSpPr>
        <p:spPr>
          <a:xfrm>
            <a:off x="2325490" y="116632"/>
            <a:ext cx="5176610" cy="400110"/>
          </a:xfrm>
          <a:prstGeom prst="rect">
            <a:avLst/>
          </a:prstGeom>
        </p:spPr>
        <p:txBody>
          <a:bodyPr wrap="none">
            <a:spAutoFit/>
          </a:bodyPr>
          <a:lstStyle/>
          <a:p>
            <a:r>
              <a:rPr lang="en-US" sz="2000" b="1" dirty="0">
                <a:solidFill>
                  <a:schemeClr val="bg1"/>
                </a:solidFill>
              </a:rPr>
              <a:t>Model </a:t>
            </a:r>
            <a:r>
              <a:rPr lang="en-US" sz="2000" b="1" dirty="0" err="1">
                <a:solidFill>
                  <a:schemeClr val="bg1"/>
                </a:solidFill>
              </a:rPr>
              <a:t>Integrasi</a:t>
            </a:r>
            <a:r>
              <a:rPr lang="en-US" sz="2000" b="1" dirty="0">
                <a:solidFill>
                  <a:schemeClr val="bg1"/>
                </a:solidFill>
              </a:rPr>
              <a:t> </a:t>
            </a:r>
            <a:r>
              <a:rPr lang="en-US" sz="2000" b="1" dirty="0" err="1">
                <a:solidFill>
                  <a:schemeClr val="bg1"/>
                </a:solidFill>
              </a:rPr>
              <a:t>Teknologi</a:t>
            </a:r>
            <a:r>
              <a:rPr lang="en-US" sz="2000" b="1" dirty="0">
                <a:solidFill>
                  <a:schemeClr val="bg1"/>
                </a:solidFill>
              </a:rPr>
              <a:t> </a:t>
            </a:r>
            <a:r>
              <a:rPr lang="en-US" sz="2000" b="1" dirty="0" err="1">
                <a:solidFill>
                  <a:schemeClr val="bg1"/>
                </a:solidFill>
              </a:rPr>
              <a:t>dalam</a:t>
            </a:r>
            <a:r>
              <a:rPr lang="en-US" sz="2000" b="1" dirty="0">
                <a:solidFill>
                  <a:schemeClr val="bg1"/>
                </a:solidFill>
              </a:rPr>
              <a:t> </a:t>
            </a:r>
            <a:r>
              <a:rPr lang="en-US" sz="2000" b="1" dirty="0" err="1">
                <a:solidFill>
                  <a:schemeClr val="bg1"/>
                </a:solidFill>
              </a:rPr>
              <a:t>Pembelajaran</a:t>
            </a:r>
            <a:endParaRPr lang="id-ID" sz="2000" b="1" dirty="0">
              <a:solidFill>
                <a:schemeClr val="bg1"/>
              </a:solidFill>
            </a:endParaRPr>
          </a:p>
        </p:txBody>
      </p:sp>
    </p:spTree>
    <p:extLst>
      <p:ext uri="{BB962C8B-B14F-4D97-AF65-F5344CB8AC3E}">
        <p14:creationId xmlns:p14="http://schemas.microsoft.com/office/powerpoint/2010/main" val="1426446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6565104"/>
            <a:chOff x="0" y="0"/>
            <a:chExt cx="9144000" cy="7081959"/>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477" y="2487620"/>
              <a:ext cx="5996354" cy="392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
          <p:nvSpPr>
            <p:cNvPr id="7" name="Rectangular Callout 6"/>
            <p:cNvSpPr/>
            <p:nvPr/>
          </p:nvSpPr>
          <p:spPr>
            <a:xfrm>
              <a:off x="3203335" y="1196975"/>
              <a:ext cx="3385038" cy="1152525"/>
            </a:xfrm>
            <a:prstGeom prst="wedgeRectCallout">
              <a:avLst>
                <a:gd name="adj1" fmla="val 23122"/>
                <a:gd name="adj2" fmla="val 9391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d-ID" b="1" dirty="0">
                  <a:solidFill>
                    <a:schemeClr val="tx1"/>
                  </a:solidFill>
                </a:rPr>
                <a:t>Pembelajaran dan Inovasi</a:t>
              </a:r>
            </a:p>
            <a:p>
              <a:pPr fontAlgn="auto">
                <a:spcBef>
                  <a:spcPts val="0"/>
                </a:spcBef>
                <a:spcAft>
                  <a:spcPts val="0"/>
                </a:spcAft>
                <a:defRPr/>
              </a:pPr>
              <a:r>
                <a:rPr lang="en-US" b="1" dirty="0">
                  <a:solidFill>
                    <a:schemeClr val="tx1"/>
                  </a:solidFill>
                </a:rPr>
                <a:t>• </a:t>
              </a:r>
              <a:r>
                <a:rPr lang="id-ID" b="1" dirty="0">
                  <a:solidFill>
                    <a:srgbClr val="FF0000"/>
                  </a:solidFill>
                </a:rPr>
                <a:t>Kreatif dan inovasi</a:t>
              </a:r>
              <a:endParaRPr lang="en-US" b="1" dirty="0">
                <a:solidFill>
                  <a:srgbClr val="FF0000"/>
                </a:solidFill>
              </a:endParaRPr>
            </a:p>
            <a:p>
              <a:pPr fontAlgn="auto">
                <a:spcBef>
                  <a:spcPts val="0"/>
                </a:spcBef>
                <a:spcAft>
                  <a:spcPts val="0"/>
                </a:spcAft>
                <a:defRPr/>
              </a:pPr>
              <a:r>
                <a:rPr lang="id-ID" b="1" dirty="0">
                  <a:solidFill>
                    <a:schemeClr val="tx1"/>
                  </a:solidFill>
                </a:rPr>
                <a:t>• </a:t>
              </a:r>
              <a:r>
                <a:rPr lang="id-ID" b="1" dirty="0">
                  <a:solidFill>
                    <a:srgbClr val="FF0000"/>
                  </a:solidFill>
                </a:rPr>
                <a:t>Berfikir kritis</a:t>
              </a:r>
              <a:endParaRPr lang="id-ID" b="1" dirty="0">
                <a:solidFill>
                  <a:schemeClr val="tx1"/>
                </a:solidFill>
              </a:endParaRPr>
            </a:p>
            <a:p>
              <a:pPr fontAlgn="auto">
                <a:spcBef>
                  <a:spcPts val="0"/>
                </a:spcBef>
                <a:spcAft>
                  <a:spcPts val="0"/>
                </a:spcAft>
                <a:defRPr/>
              </a:pPr>
              <a:r>
                <a:rPr lang="id-ID" b="1" dirty="0">
                  <a:solidFill>
                    <a:schemeClr val="tx1"/>
                  </a:solidFill>
                </a:rPr>
                <a:t>• </a:t>
              </a:r>
              <a:r>
                <a:rPr lang="id-ID" b="1" dirty="0">
                  <a:solidFill>
                    <a:srgbClr val="FF0000"/>
                  </a:solidFill>
                </a:rPr>
                <a:t>Komunikasi dan kolaborasi</a:t>
              </a:r>
            </a:p>
          </p:txBody>
        </p:sp>
        <p:sp>
          <p:nvSpPr>
            <p:cNvPr id="8" name="Rectangular Callout 7"/>
            <p:cNvSpPr/>
            <p:nvPr/>
          </p:nvSpPr>
          <p:spPr>
            <a:xfrm>
              <a:off x="6731977" y="1201738"/>
              <a:ext cx="2376854" cy="1285881"/>
            </a:xfrm>
            <a:prstGeom prst="wedgeRectCallout">
              <a:avLst>
                <a:gd name="adj1" fmla="val 3555"/>
                <a:gd name="adj2" fmla="val 165909"/>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d-ID" b="1" dirty="0"/>
                <a:t>Informasi, Media and Teknologi</a:t>
              </a:r>
            </a:p>
            <a:p>
              <a:pPr fontAlgn="auto">
                <a:spcBef>
                  <a:spcPts val="0"/>
                </a:spcBef>
                <a:spcAft>
                  <a:spcPts val="0"/>
                </a:spcAft>
                <a:defRPr/>
              </a:pPr>
              <a:r>
                <a:rPr lang="id-ID" sz="1600" b="1" dirty="0"/>
                <a:t>• Melek informasi</a:t>
              </a:r>
            </a:p>
            <a:p>
              <a:pPr fontAlgn="auto">
                <a:spcBef>
                  <a:spcPts val="0"/>
                </a:spcBef>
                <a:spcAft>
                  <a:spcPts val="0"/>
                </a:spcAft>
                <a:defRPr/>
              </a:pPr>
              <a:r>
                <a:rPr lang="id-ID" sz="1600" b="1" dirty="0"/>
                <a:t>• Melek Media</a:t>
              </a:r>
            </a:p>
            <a:p>
              <a:pPr fontAlgn="auto">
                <a:spcBef>
                  <a:spcPts val="0"/>
                </a:spcBef>
                <a:spcAft>
                  <a:spcPts val="0"/>
                </a:spcAft>
                <a:defRPr/>
              </a:pPr>
              <a:r>
                <a:rPr lang="id-ID" sz="1600" b="1" dirty="0"/>
                <a:t>• Melek TIK</a:t>
              </a:r>
            </a:p>
          </p:txBody>
        </p:sp>
        <p:sp>
          <p:nvSpPr>
            <p:cNvPr id="9" name="Rectangular Callout 8"/>
            <p:cNvSpPr/>
            <p:nvPr/>
          </p:nvSpPr>
          <p:spPr>
            <a:xfrm>
              <a:off x="71804" y="1184275"/>
              <a:ext cx="3059723" cy="1511300"/>
            </a:xfrm>
            <a:prstGeom prst="wedgeRectCallout">
              <a:avLst>
                <a:gd name="adj1" fmla="val 90675"/>
                <a:gd name="adj2" fmla="val 13092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d-ID" b="1" dirty="0"/>
                <a:t>Kehidupan dan Karir</a:t>
              </a:r>
            </a:p>
            <a:p>
              <a:pPr fontAlgn="auto">
                <a:spcBef>
                  <a:spcPts val="0"/>
                </a:spcBef>
                <a:spcAft>
                  <a:spcPts val="0"/>
                </a:spcAft>
                <a:defRPr/>
              </a:pPr>
              <a:r>
                <a:rPr lang="id-ID" sz="1600" dirty="0"/>
                <a:t>• </a:t>
              </a:r>
              <a:r>
                <a:rPr lang="id-ID" sz="1600" b="1" dirty="0"/>
                <a:t>Berinisiatif dan mandiri</a:t>
              </a:r>
            </a:p>
            <a:p>
              <a:pPr fontAlgn="auto">
                <a:spcBef>
                  <a:spcPts val="0"/>
                </a:spcBef>
                <a:spcAft>
                  <a:spcPts val="0"/>
                </a:spcAft>
                <a:defRPr/>
              </a:pPr>
              <a:r>
                <a:rPr lang="en-US" sz="1600" b="1" dirty="0"/>
                <a:t>• K</a:t>
              </a:r>
              <a:r>
                <a:rPr lang="id-ID" sz="1600" b="1" dirty="0"/>
                <a:t>eterampilan sosial dan budaya</a:t>
              </a:r>
              <a:endParaRPr lang="en-US" sz="1600" b="1" dirty="0"/>
            </a:p>
            <a:p>
              <a:pPr fontAlgn="auto">
                <a:spcBef>
                  <a:spcPts val="0"/>
                </a:spcBef>
                <a:spcAft>
                  <a:spcPts val="0"/>
                </a:spcAft>
                <a:defRPr/>
              </a:pPr>
              <a:r>
                <a:rPr lang="id-ID" sz="1600" b="1" dirty="0"/>
                <a:t>• Produktif dan akuntabel</a:t>
              </a:r>
            </a:p>
            <a:p>
              <a:pPr marL="177800" indent="-177800" fontAlgn="auto">
                <a:spcBef>
                  <a:spcPts val="0"/>
                </a:spcBef>
                <a:spcAft>
                  <a:spcPts val="0"/>
                </a:spcAft>
                <a:defRPr/>
              </a:pPr>
              <a:r>
                <a:rPr lang="id-ID" sz="1600" b="1" dirty="0"/>
                <a:t>• Kepemimpinan &amp; tanggung jawab</a:t>
              </a:r>
            </a:p>
          </p:txBody>
        </p:sp>
        <p:sp>
          <p:nvSpPr>
            <p:cNvPr id="10" name="TextBox 8"/>
            <p:cNvSpPr txBox="1">
              <a:spLocks noChangeArrowheads="1"/>
            </p:cNvSpPr>
            <p:nvPr/>
          </p:nvSpPr>
          <p:spPr bwMode="auto">
            <a:xfrm>
              <a:off x="0" y="676275"/>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altLang="en-US" dirty="0">
                  <a:latin typeface="Calibri" pitchFamily="34" charset="0"/>
                </a:rPr>
                <a:t>Sumber: 21st Century Skills, Education, Competitiveness. Partnership for 21st Century, 2008</a:t>
              </a:r>
            </a:p>
          </p:txBody>
        </p:sp>
        <p:sp>
          <p:nvSpPr>
            <p:cNvPr id="11" name="Title 6"/>
            <p:cNvSpPr txBox="1">
              <a:spLocks/>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altLang="en-US" sz="3600" b="1" dirty="0">
                  <a:solidFill>
                    <a:schemeClr val="bg1"/>
                  </a:solidFill>
                  <a:latin typeface="Calibri" pitchFamily="34" charset="0"/>
                </a:rPr>
                <a:t>Kerangka Kompetensi Abad 21</a:t>
              </a:r>
            </a:p>
          </p:txBody>
        </p:sp>
        <p:cxnSp>
          <p:nvCxnSpPr>
            <p:cNvPr id="12" name="Straight Connector 11"/>
            <p:cNvCxnSpPr/>
            <p:nvPr/>
          </p:nvCxnSpPr>
          <p:spPr>
            <a:xfrm>
              <a:off x="0" y="619125"/>
              <a:ext cx="9144000" cy="0"/>
            </a:xfrm>
            <a:prstGeom prst="line">
              <a:avLst/>
            </a:prstGeom>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70343" y="3205763"/>
              <a:ext cx="3132992" cy="3452213"/>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d-ID" b="1" dirty="0">
                  <a:solidFill>
                    <a:srgbClr val="0070C0"/>
                  </a:solidFill>
                </a:rPr>
                <a:t>Kerangka ini menunjukkan bahwa </a:t>
              </a:r>
              <a:r>
                <a:rPr lang="id-ID" b="1" dirty="0">
                  <a:solidFill>
                    <a:srgbClr val="C00000"/>
                  </a:solidFill>
                </a:rPr>
                <a:t>berpengetahuan</a:t>
              </a:r>
              <a:r>
                <a:rPr lang="id-ID" b="1" dirty="0">
                  <a:solidFill>
                    <a:srgbClr val="0070C0"/>
                  </a:solidFill>
                </a:rPr>
                <a:t> [melalui </a:t>
              </a:r>
              <a:r>
                <a:rPr lang="id-ID" b="1" i="1" dirty="0">
                  <a:solidFill>
                    <a:srgbClr val="0070C0"/>
                  </a:solidFill>
                </a:rPr>
                <a:t>core subjects</a:t>
              </a:r>
              <a:r>
                <a:rPr lang="id-ID" b="1" dirty="0">
                  <a:solidFill>
                    <a:srgbClr val="0070C0"/>
                  </a:solidFill>
                </a:rPr>
                <a:t>] saja tidak cukup, harus dilengkapi:</a:t>
              </a:r>
            </a:p>
            <a:p>
              <a:pPr fontAlgn="auto">
                <a:spcBef>
                  <a:spcPts val="0"/>
                </a:spcBef>
                <a:spcAft>
                  <a:spcPts val="0"/>
                </a:spcAft>
                <a:buFontTx/>
                <a:buChar char="-"/>
                <a:defRPr/>
              </a:pPr>
              <a:r>
                <a:rPr lang="id-ID" b="1" dirty="0">
                  <a:solidFill>
                    <a:srgbClr val="C00000"/>
                  </a:solidFill>
                </a:rPr>
                <a:t>Berkemampuan kreatif</a:t>
              </a:r>
              <a:r>
                <a:rPr lang="id-ID" b="1" dirty="0">
                  <a:solidFill>
                    <a:srgbClr val="0070C0"/>
                  </a:solidFill>
                </a:rPr>
                <a:t> - kritis</a:t>
              </a:r>
            </a:p>
            <a:p>
              <a:pPr fontAlgn="auto">
                <a:spcBef>
                  <a:spcPts val="0"/>
                </a:spcBef>
                <a:spcAft>
                  <a:spcPts val="0"/>
                </a:spcAft>
                <a:buFontTx/>
                <a:buChar char="-"/>
                <a:defRPr/>
              </a:pPr>
              <a:r>
                <a:rPr lang="id-ID" b="1" dirty="0">
                  <a:solidFill>
                    <a:srgbClr val="C00000"/>
                  </a:solidFill>
                </a:rPr>
                <a:t>Berkarakter</a:t>
              </a:r>
              <a:r>
                <a:rPr lang="id-ID" b="1" dirty="0">
                  <a:solidFill>
                    <a:srgbClr val="0070C0"/>
                  </a:solidFill>
                </a:rPr>
                <a:t> kuat [bertanggung jawab, sosial, toleran, produktif, adaptif,...]</a:t>
              </a:r>
            </a:p>
            <a:p>
              <a:pPr fontAlgn="auto">
                <a:spcBef>
                  <a:spcPts val="0"/>
                </a:spcBef>
                <a:spcAft>
                  <a:spcPts val="0"/>
                </a:spcAft>
                <a:defRPr/>
              </a:pPr>
              <a:r>
                <a:rPr lang="id-ID" b="1" dirty="0">
                  <a:solidFill>
                    <a:srgbClr val="0070C0"/>
                  </a:solidFill>
                </a:rPr>
                <a:t>Disamping itu didukung dengan kemampuan </a:t>
              </a:r>
              <a:r>
                <a:rPr lang="id-ID" b="1" dirty="0">
                  <a:solidFill>
                    <a:srgbClr val="FF0000"/>
                  </a:solidFill>
                </a:rPr>
                <a:t>memanfaatkan informasi dan berkomunikasi</a:t>
              </a:r>
            </a:p>
          </p:txBody>
        </p:sp>
        <p:sp>
          <p:nvSpPr>
            <p:cNvPr id="14" name="TextBox 9"/>
            <p:cNvSpPr txBox="1">
              <a:spLocks noChangeArrowheads="1"/>
            </p:cNvSpPr>
            <p:nvPr/>
          </p:nvSpPr>
          <p:spPr bwMode="auto">
            <a:xfrm>
              <a:off x="2743200" y="6712628"/>
              <a:ext cx="5635582"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altLang="en-US" b="1" dirty="0">
                  <a:latin typeface="Calibri" pitchFamily="34" charset="0"/>
                </a:rPr>
                <a:t>Partnership: Perusahaan, Asosiasi Pendidikan, Yayasan,...</a:t>
              </a:r>
            </a:p>
          </p:txBody>
        </p:sp>
      </p:grpSp>
    </p:spTree>
    <p:extLst>
      <p:ext uri="{BB962C8B-B14F-4D97-AF65-F5344CB8AC3E}">
        <p14:creationId xmlns:p14="http://schemas.microsoft.com/office/powerpoint/2010/main" val="2153588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descr="https://tenjocity.files.wordpress.com/2013/01/pemanfaatan-tik-untuk-pembelajaran.png"/>
          <p:cNvPicPr/>
          <p:nvPr/>
        </p:nvPicPr>
        <p:blipFill>
          <a:blip r:embed="rId3">
            <a:extLst>
              <a:ext uri="{28A0092B-C50C-407E-A947-70E740481C1C}">
                <a14:useLocalDpi xmlns:a14="http://schemas.microsoft.com/office/drawing/2010/main" val="0"/>
              </a:ext>
            </a:extLst>
          </a:blip>
          <a:srcRect/>
          <a:stretch>
            <a:fillRect/>
          </a:stretch>
        </p:blipFill>
        <p:spPr bwMode="auto">
          <a:xfrm>
            <a:off x="827584" y="457200"/>
            <a:ext cx="7488832" cy="5472608"/>
          </a:xfrm>
          <a:prstGeom prst="rect">
            <a:avLst/>
          </a:prstGeom>
          <a:noFill/>
          <a:ln>
            <a:noFill/>
          </a:ln>
        </p:spPr>
      </p:pic>
    </p:spTree>
    <p:extLst>
      <p:ext uri="{BB962C8B-B14F-4D97-AF65-F5344CB8AC3E}">
        <p14:creationId xmlns:p14="http://schemas.microsoft.com/office/powerpoint/2010/main" val="1196933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Picture 4" descr="http://lh4.ggpht.com/-uJnrL7TqbgM/UadYv09NQVI/AAAAAAAAOkQ/cYyxNl4IuxA/image_thumb.png?imgmax=800"/>
          <p:cNvPicPr/>
          <p:nvPr/>
        </p:nvPicPr>
        <p:blipFill>
          <a:blip r:embed="rId3">
            <a:extLst>
              <a:ext uri="{28A0092B-C50C-407E-A947-70E740481C1C}">
                <a14:useLocalDpi xmlns:a14="http://schemas.microsoft.com/office/drawing/2010/main" val="0"/>
              </a:ext>
            </a:extLst>
          </a:blip>
          <a:srcRect/>
          <a:stretch>
            <a:fillRect/>
          </a:stretch>
        </p:blipFill>
        <p:spPr bwMode="auto">
          <a:xfrm>
            <a:off x="881088" y="620688"/>
            <a:ext cx="7632848" cy="5328591"/>
          </a:xfrm>
          <a:prstGeom prst="rect">
            <a:avLst/>
          </a:prstGeom>
          <a:noFill/>
          <a:ln>
            <a:noFill/>
          </a:ln>
        </p:spPr>
      </p:pic>
    </p:spTree>
    <p:extLst>
      <p:ext uri="{BB962C8B-B14F-4D97-AF65-F5344CB8AC3E}">
        <p14:creationId xmlns:p14="http://schemas.microsoft.com/office/powerpoint/2010/main" val="32096970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92524" y="5585012"/>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descr="http://www.computers4kids.co.za/images/integration.gif"/>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7772"/>
            <a:ext cx="8208912" cy="5760640"/>
          </a:xfrm>
          <a:prstGeom prst="rect">
            <a:avLst/>
          </a:prstGeom>
          <a:noFill/>
          <a:ln>
            <a:noFill/>
          </a:ln>
        </p:spPr>
      </p:pic>
    </p:spTree>
    <p:extLst>
      <p:ext uri="{BB962C8B-B14F-4D97-AF65-F5344CB8AC3E}">
        <p14:creationId xmlns:p14="http://schemas.microsoft.com/office/powerpoint/2010/main" val="771653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228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descr="http://www.computers4kids.co.za/images/integration.gif"/>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2660"/>
            <a:ext cx="8208912" cy="5760640"/>
          </a:xfrm>
          <a:prstGeom prst="rect">
            <a:avLst/>
          </a:prstGeom>
          <a:noFill/>
          <a:ln>
            <a:noFill/>
          </a:ln>
        </p:spPr>
      </p:pic>
    </p:spTree>
    <p:extLst>
      <p:ext uri="{BB962C8B-B14F-4D97-AF65-F5344CB8AC3E}">
        <p14:creationId xmlns:p14="http://schemas.microsoft.com/office/powerpoint/2010/main" val="3847356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3.bp.blogspot.com/-nTp9YvKoZ5w/T1k6qrEIHjI/AAAAAAAAADk/oFRJQQ4lUWE/s1600/sE6L_WdZ1DtfpYvRBJLDQjl72eJkfbmt4t8yenImKBVaiQDB_Rd1H6kmuBWtceBJ.jpg"/>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632848" cy="5112568"/>
          </a:xfrm>
          <a:prstGeom prst="rect">
            <a:avLst/>
          </a:prstGeom>
          <a:noFill/>
          <a:ln>
            <a:noFill/>
          </a:ln>
        </p:spPr>
      </p:pic>
    </p:spTree>
    <p:extLst>
      <p:ext uri="{BB962C8B-B14F-4D97-AF65-F5344CB8AC3E}">
        <p14:creationId xmlns:p14="http://schemas.microsoft.com/office/powerpoint/2010/main" val="1398552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descr="http://www.careers-india.com/wp-content/uploads/2009/07/worldclassroomlg1.jpg"/>
          <p:cNvPicPr/>
          <p:nvPr/>
        </p:nvPicPr>
        <p:blipFill>
          <a:blip r:embed="rId3">
            <a:extLst>
              <a:ext uri="{28A0092B-C50C-407E-A947-70E740481C1C}">
                <a14:useLocalDpi xmlns:a14="http://schemas.microsoft.com/office/drawing/2010/main" val="0"/>
              </a:ext>
            </a:extLst>
          </a:blip>
          <a:srcRect/>
          <a:stretch>
            <a:fillRect/>
          </a:stretch>
        </p:blipFill>
        <p:spPr bwMode="auto">
          <a:xfrm>
            <a:off x="971600" y="692696"/>
            <a:ext cx="7272808" cy="5256584"/>
          </a:xfrm>
          <a:prstGeom prst="rect">
            <a:avLst/>
          </a:prstGeom>
          <a:noFill/>
          <a:ln>
            <a:noFill/>
          </a:ln>
        </p:spPr>
      </p:pic>
    </p:spTree>
    <p:extLst>
      <p:ext uri="{BB962C8B-B14F-4D97-AF65-F5344CB8AC3E}">
        <p14:creationId xmlns:p14="http://schemas.microsoft.com/office/powerpoint/2010/main" val="3786182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Picture 4" descr="Image result for TIK"/>
          <p:cNvPicPr/>
          <p:nvPr/>
        </p:nvPicPr>
        <p:blipFill>
          <a:blip r:embed="rId3">
            <a:extLst>
              <a:ext uri="{28A0092B-C50C-407E-A947-70E740481C1C}">
                <a14:useLocalDpi xmlns:a14="http://schemas.microsoft.com/office/drawing/2010/main" val="0"/>
              </a:ext>
            </a:extLst>
          </a:blip>
          <a:srcRect/>
          <a:stretch>
            <a:fillRect/>
          </a:stretch>
        </p:blipFill>
        <p:spPr bwMode="auto">
          <a:xfrm>
            <a:off x="3467100" y="1066800"/>
            <a:ext cx="2209800" cy="2562225"/>
          </a:xfrm>
          <a:prstGeom prst="rect">
            <a:avLst/>
          </a:prstGeom>
          <a:noFill/>
          <a:ln>
            <a:noFill/>
          </a:ln>
        </p:spPr>
      </p:pic>
      <p:graphicFrame>
        <p:nvGraphicFramePr>
          <p:cNvPr id="8" name="Diagram 7"/>
          <p:cNvGraphicFramePr/>
          <p:nvPr>
            <p:extLst>
              <p:ext uri="{D42A27DB-BD31-4B8C-83A1-F6EECF244321}">
                <p14:modId xmlns:p14="http://schemas.microsoft.com/office/powerpoint/2010/main" val="969383286"/>
              </p:ext>
            </p:extLst>
          </p:nvPr>
        </p:nvGraphicFramePr>
        <p:xfrm>
          <a:off x="304800" y="3200400"/>
          <a:ext cx="8686800"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Horizontal Scroll 10"/>
          <p:cNvSpPr/>
          <p:nvPr/>
        </p:nvSpPr>
        <p:spPr>
          <a:xfrm>
            <a:off x="2057400" y="165100"/>
            <a:ext cx="4267200" cy="838200"/>
          </a:xfrm>
          <a:prstGeom prst="horizontalScroll">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d-ID" sz="2400" b="1" dirty="0" smtClean="0"/>
              <a:t>TIK Sebagai Mata Pelajaran</a:t>
            </a:r>
            <a:endParaRPr lang="id-ID" sz="2400" b="1" dirty="0"/>
          </a:p>
        </p:txBody>
      </p:sp>
    </p:spTree>
    <p:extLst>
      <p:ext uri="{BB962C8B-B14F-4D97-AF65-F5344CB8AC3E}">
        <p14:creationId xmlns:p14="http://schemas.microsoft.com/office/powerpoint/2010/main" val="1825070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52600" y="228600"/>
            <a:ext cx="563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t>MENGAPA MATA PELAJARAN TIK PENTING?</a:t>
            </a:r>
            <a:endParaRPr lang="id-ID" sz="2400" b="1" dirty="0"/>
          </a:p>
        </p:txBody>
      </p:sp>
      <p:graphicFrame>
        <p:nvGraphicFramePr>
          <p:cNvPr id="4" name="Diagram 3"/>
          <p:cNvGraphicFramePr/>
          <p:nvPr>
            <p:extLst>
              <p:ext uri="{D42A27DB-BD31-4B8C-83A1-F6EECF244321}">
                <p14:modId xmlns:p14="http://schemas.microsoft.com/office/powerpoint/2010/main" val="477165283"/>
              </p:ext>
            </p:extLst>
          </p:nvPr>
        </p:nvGraphicFramePr>
        <p:xfrm>
          <a:off x="381000" y="990600"/>
          <a:ext cx="8458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4707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55369954"/>
              </p:ext>
            </p:extLst>
          </p:nvPr>
        </p:nvGraphicFramePr>
        <p:xfrm>
          <a:off x="342900" y="419100"/>
          <a:ext cx="84582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4092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descr="https://encrypted-tbn0.gstatic.com/images?q=tbn:ANd9GcR1p6AR1-To1Uk5BNkN-T_ZHn69vLcQxp4inHTOfahE5CUwNQpa"/>
          <p:cNvPicPr/>
          <p:nvPr/>
        </p:nvPicPr>
        <p:blipFill>
          <a:blip r:embed="rId3">
            <a:extLst>
              <a:ext uri="{28A0092B-C50C-407E-A947-70E740481C1C}">
                <a14:useLocalDpi xmlns:a14="http://schemas.microsoft.com/office/drawing/2010/main" val="0"/>
              </a:ext>
            </a:extLst>
          </a:blip>
          <a:srcRect/>
          <a:stretch>
            <a:fillRect/>
          </a:stretch>
        </p:blipFill>
        <p:spPr bwMode="auto">
          <a:xfrm>
            <a:off x="990600" y="800708"/>
            <a:ext cx="7488832" cy="5256584"/>
          </a:xfrm>
          <a:prstGeom prst="rect">
            <a:avLst/>
          </a:prstGeom>
          <a:noFill/>
          <a:ln>
            <a:noFill/>
          </a:ln>
        </p:spPr>
      </p:pic>
    </p:spTree>
    <p:extLst>
      <p:ext uri="{BB962C8B-B14F-4D97-AF65-F5344CB8AC3E}">
        <p14:creationId xmlns:p14="http://schemas.microsoft.com/office/powerpoint/2010/main" val="409927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23"/>
          <p:cNvSpPr>
            <a:spLocks noChangeArrowheads="1"/>
          </p:cNvSpPr>
          <p:nvPr/>
        </p:nvSpPr>
        <p:spPr bwMode="auto">
          <a:xfrm>
            <a:off x="716574" y="260350"/>
            <a:ext cx="7391400" cy="762000"/>
          </a:xfrm>
          <a:prstGeom prst="rect">
            <a:avLst/>
          </a:prstGeom>
          <a:noFill/>
          <a:ln w="9525">
            <a:noFill/>
            <a:miter lim="800000"/>
            <a:headEnd/>
            <a:tailEnd/>
          </a:ln>
          <a:effectLst/>
        </p:spPr>
        <p:txBody>
          <a:bodyPr anchor="ctr"/>
          <a:lstStyle/>
          <a:p>
            <a:pPr algn="ctr">
              <a:defRPr/>
            </a:pPr>
            <a:r>
              <a:rPr lang="en-GB" sz="2500" b="1" dirty="0">
                <a:solidFill>
                  <a:schemeClr val="bg1"/>
                </a:solidFill>
                <a:effectLst>
                  <a:outerShdw blurRad="38100" dist="38100" dir="2700000" algn="tl">
                    <a:srgbClr val="000000"/>
                  </a:outerShdw>
                </a:effectLst>
              </a:rPr>
              <a:t>SEPULUH TANTANGAN ABAD – 21</a:t>
            </a:r>
            <a:br>
              <a:rPr lang="en-GB" sz="2500" b="1" dirty="0">
                <a:solidFill>
                  <a:schemeClr val="bg1"/>
                </a:solidFill>
                <a:effectLst>
                  <a:outerShdw blurRad="38100" dist="38100" dir="2700000" algn="tl">
                    <a:srgbClr val="000000"/>
                  </a:outerShdw>
                </a:effectLst>
              </a:rPr>
            </a:br>
            <a:r>
              <a:rPr lang="en-GB" sz="2500" b="1" dirty="0">
                <a:effectLst>
                  <a:outerShdw blurRad="38100" dist="38100" dir="2700000" algn="tl">
                    <a:srgbClr val="000000"/>
                  </a:outerShdw>
                </a:effectLst>
              </a:rPr>
              <a:t>( Robert B. Tucker</a:t>
            </a:r>
            <a:r>
              <a:rPr lang="en-GB" sz="1400" b="1" dirty="0">
                <a:solidFill>
                  <a:srgbClr val="800000"/>
                </a:solidFill>
                <a:effectLst>
                  <a:outerShdw blurRad="38100" dist="38100" dir="2700000" algn="tl">
                    <a:srgbClr val="000000"/>
                  </a:outerShdw>
                </a:effectLst>
              </a:rPr>
              <a:t> </a:t>
            </a:r>
            <a:r>
              <a:rPr lang="id-ID" sz="2400" b="1" dirty="0">
                <a:effectLst>
                  <a:outerShdw blurRad="38100" dist="38100" dir="2700000" algn="tl">
                    <a:srgbClr val="000000"/>
                  </a:outerShdw>
                </a:effectLst>
              </a:rPr>
              <a:t>)</a:t>
            </a:r>
            <a:endParaRPr lang="en-US" sz="2400" b="1" dirty="0">
              <a:effectLst>
                <a:outerShdw blurRad="38100" dist="38100" dir="2700000" algn="tl">
                  <a:srgbClr val="000000"/>
                </a:outerShdw>
              </a:effectLst>
            </a:endParaRPr>
          </a:p>
        </p:txBody>
      </p:sp>
      <p:grpSp>
        <p:nvGrpSpPr>
          <p:cNvPr id="8" name="Group 7"/>
          <p:cNvGrpSpPr/>
          <p:nvPr/>
        </p:nvGrpSpPr>
        <p:grpSpPr>
          <a:xfrm>
            <a:off x="701922" y="1268760"/>
            <a:ext cx="7908678" cy="5112568"/>
            <a:chOff x="685801" y="1879600"/>
            <a:chExt cx="7328388" cy="4521200"/>
          </a:xfrm>
        </p:grpSpPr>
        <p:sp>
          <p:nvSpPr>
            <p:cNvPr id="9" name="Oval 3">
              <a:hlinkClick r:id="" action="ppaction://hlinkshowjump?jump=endshow" highlightClick="1"/>
            </p:cNvPr>
            <p:cNvSpPr>
              <a:spLocks noChangeArrowheads="1"/>
            </p:cNvSpPr>
            <p:nvPr/>
          </p:nvSpPr>
          <p:spPr bwMode="auto">
            <a:xfrm>
              <a:off x="3492012" y="1879600"/>
              <a:ext cx="1676400" cy="914400"/>
            </a:xfrm>
            <a:prstGeom prst="ellipse">
              <a:avLst/>
            </a:prstGeom>
            <a:solidFill>
              <a:srgbClr val="00B050"/>
            </a:solidFill>
            <a:ln w="38100">
              <a:solidFill>
                <a:schemeClr val="accent2"/>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GB" altLang="en-US" sz="1600" b="1" dirty="0">
                  <a:latin typeface="Arial Narrow" pitchFamily="34" charset="0"/>
                </a:rPr>
                <a:t>KECEPATAN</a:t>
              </a:r>
            </a:p>
            <a:p>
              <a:pPr algn="ctr"/>
              <a:r>
                <a:rPr lang="en-GB" altLang="en-US" sz="1600" b="1" dirty="0">
                  <a:latin typeface="Arial Narrow" pitchFamily="34" charset="0"/>
                </a:rPr>
                <a:t> (SPEED)</a:t>
              </a:r>
              <a:endParaRPr lang="en-US" altLang="en-US" sz="1600" b="1" dirty="0">
                <a:latin typeface="Arial Narrow" pitchFamily="34" charset="0"/>
              </a:endParaRPr>
            </a:p>
          </p:txBody>
        </p:sp>
        <p:sp>
          <p:nvSpPr>
            <p:cNvPr id="10" name="Oval 4"/>
            <p:cNvSpPr>
              <a:spLocks noChangeArrowheads="1"/>
            </p:cNvSpPr>
            <p:nvPr/>
          </p:nvSpPr>
          <p:spPr bwMode="auto">
            <a:xfrm>
              <a:off x="2844314" y="3505201"/>
              <a:ext cx="2857500" cy="1363663"/>
            </a:xfrm>
            <a:prstGeom prst="ellipse">
              <a:avLst/>
            </a:prstGeom>
            <a:gradFill rotWithShape="0">
              <a:gsLst>
                <a:gs pos="0">
                  <a:srgbClr val="3399FF"/>
                </a:gs>
                <a:gs pos="100000">
                  <a:srgbClr val="3399FF">
                    <a:gamma/>
                    <a:shade val="46275"/>
                    <a:invGamma/>
                  </a:srgbClr>
                </a:gs>
              </a:gsLst>
              <a:path path="shape">
                <a:fillToRect l="50000" t="50000" r="50000" b="50000"/>
              </a:path>
            </a:gradFill>
            <a:ln w="38100">
              <a:solidFill>
                <a:schemeClr val="accent2"/>
              </a:solidFill>
              <a:round/>
              <a:headEnd/>
              <a:tailEnd/>
            </a:ln>
            <a:effectLst/>
          </p:spPr>
          <p:txBody>
            <a:bodyPr/>
            <a:lstStyle/>
            <a:p>
              <a:pPr algn="ctr" eaLnBrk="0" hangingPunct="0">
                <a:defRPr/>
              </a:pPr>
              <a:r>
                <a:rPr lang="en-GB" sz="2400" b="1" dirty="0">
                  <a:solidFill>
                    <a:srgbClr val="FFFF00"/>
                  </a:solidFill>
                  <a:effectLst>
                    <a:outerShdw blurRad="38100" dist="38100" dir="2700000" algn="tl">
                      <a:srgbClr val="000000"/>
                    </a:outerShdw>
                  </a:effectLst>
                  <a:latin typeface="Tahoma" pitchFamily="34" charset="0"/>
                </a:rPr>
                <a:t>TANTANGAN ABAD 21</a:t>
              </a:r>
              <a:endParaRPr lang="en-US" sz="2400" b="1" dirty="0">
                <a:solidFill>
                  <a:srgbClr val="FFFF00"/>
                </a:solidFill>
                <a:effectLst>
                  <a:outerShdw blurRad="38100" dist="38100" dir="2700000" algn="tl">
                    <a:srgbClr val="000000"/>
                  </a:outerShdw>
                </a:effectLst>
                <a:latin typeface="Tahoma" pitchFamily="34" charset="0"/>
              </a:endParaRPr>
            </a:p>
          </p:txBody>
        </p:sp>
        <p:sp>
          <p:nvSpPr>
            <p:cNvPr id="11" name="Oval 5"/>
            <p:cNvSpPr>
              <a:spLocks noChangeArrowheads="1"/>
            </p:cNvSpPr>
            <p:nvPr/>
          </p:nvSpPr>
          <p:spPr bwMode="auto">
            <a:xfrm>
              <a:off x="3429000" y="5422900"/>
              <a:ext cx="1828800" cy="977900"/>
            </a:xfrm>
            <a:prstGeom prst="ellipse">
              <a:avLst/>
            </a:prstGeom>
            <a:solidFill>
              <a:srgbClr val="00B050"/>
            </a:solidFill>
            <a:ln w="38100">
              <a:solidFill>
                <a:schemeClr val="accent2"/>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400" b="1" dirty="0">
                  <a:latin typeface="Arial Narrow" pitchFamily="34" charset="0"/>
                </a:rPr>
                <a:t>KOMPETISI HARGA</a:t>
              </a:r>
            </a:p>
            <a:p>
              <a:pPr algn="ctr"/>
              <a:r>
                <a:rPr lang="en-US" altLang="en-US" sz="1400" b="1" dirty="0">
                  <a:latin typeface="Arial Narrow" pitchFamily="34" charset="0"/>
                </a:rPr>
                <a:t>(DISCOUN</a:t>
              </a:r>
              <a:r>
                <a:rPr lang="en-GB" altLang="en-US" sz="1400" b="1" dirty="0">
                  <a:latin typeface="Arial Narrow" pitchFamily="34" charset="0"/>
                </a:rPr>
                <a:t>T</a:t>
              </a:r>
              <a:r>
                <a:rPr lang="en-US" altLang="en-US" sz="1400" b="1" dirty="0" smtClean="0">
                  <a:latin typeface="Arial Narrow" pitchFamily="34" charset="0"/>
                </a:rPr>
                <a:t>IN)</a:t>
              </a:r>
              <a:endParaRPr lang="en-US" altLang="en-US" sz="1400" b="1" dirty="0">
                <a:latin typeface="Arial Narrow" pitchFamily="34" charset="0"/>
              </a:endParaRPr>
            </a:p>
          </p:txBody>
        </p:sp>
        <p:sp>
          <p:nvSpPr>
            <p:cNvPr id="12" name="Oval 6"/>
            <p:cNvSpPr>
              <a:spLocks noChangeArrowheads="1"/>
            </p:cNvSpPr>
            <p:nvPr/>
          </p:nvSpPr>
          <p:spPr bwMode="auto">
            <a:xfrm>
              <a:off x="5295899" y="2209800"/>
              <a:ext cx="1841989" cy="914400"/>
            </a:xfrm>
            <a:prstGeom prst="ellipse">
              <a:avLst/>
            </a:prstGeom>
            <a:solidFill>
              <a:srgbClr val="00B050"/>
            </a:solidFill>
            <a:ln w="38100">
              <a:solidFill>
                <a:schemeClr val="accent2"/>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400" b="1" dirty="0">
                  <a:latin typeface="Arial Narrow" pitchFamily="34" charset="0"/>
                </a:rPr>
                <a:t>KENYAMANAN</a:t>
              </a:r>
            </a:p>
            <a:p>
              <a:pPr algn="ctr"/>
              <a:r>
                <a:rPr lang="en-US" altLang="en-US" sz="1400" b="1" dirty="0">
                  <a:latin typeface="Arial Narrow" pitchFamily="34" charset="0"/>
                </a:rPr>
                <a:t>(CONVINIENCE)</a:t>
              </a:r>
            </a:p>
          </p:txBody>
        </p:sp>
        <p:sp>
          <p:nvSpPr>
            <p:cNvPr id="13" name="Oval 7"/>
            <p:cNvSpPr>
              <a:spLocks noChangeArrowheads="1"/>
            </p:cNvSpPr>
            <p:nvPr/>
          </p:nvSpPr>
          <p:spPr bwMode="auto">
            <a:xfrm>
              <a:off x="1701312" y="1986224"/>
              <a:ext cx="1752600" cy="1150676"/>
            </a:xfrm>
            <a:prstGeom prst="ellipse">
              <a:avLst/>
            </a:prstGeom>
            <a:solidFill>
              <a:srgbClr val="00B050"/>
            </a:solidFill>
            <a:ln w="38100">
              <a:solidFill>
                <a:schemeClr val="accent2"/>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400" b="1" dirty="0">
                  <a:latin typeface="Arial Narrow" pitchFamily="34" charset="0"/>
                </a:rPr>
                <a:t>JAMINAN MUTU</a:t>
              </a:r>
            </a:p>
            <a:p>
              <a:pPr algn="ctr"/>
              <a:r>
                <a:rPr lang="en-US" altLang="en-US" sz="1400" b="1" dirty="0">
                  <a:latin typeface="Arial Narrow" pitchFamily="34" charset="0"/>
                </a:rPr>
                <a:t>(QUALITY CONTROL)</a:t>
              </a:r>
            </a:p>
          </p:txBody>
        </p:sp>
        <p:sp>
          <p:nvSpPr>
            <p:cNvPr id="14" name="Oval 8"/>
            <p:cNvSpPr>
              <a:spLocks noChangeArrowheads="1"/>
            </p:cNvSpPr>
            <p:nvPr/>
          </p:nvSpPr>
          <p:spPr bwMode="auto">
            <a:xfrm>
              <a:off x="685801" y="3048000"/>
              <a:ext cx="1771650" cy="990600"/>
            </a:xfrm>
            <a:prstGeom prst="ellipse">
              <a:avLst/>
            </a:prstGeom>
            <a:solidFill>
              <a:srgbClr val="FFFF00"/>
            </a:solidFill>
            <a:ln w="38100">
              <a:solidFill>
                <a:schemeClr val="accent2"/>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200" b="1" dirty="0">
                  <a:latin typeface="Arial Narrow" pitchFamily="34" charset="0"/>
                </a:rPr>
                <a:t>TEKNOLOGI S</a:t>
              </a:r>
              <a:r>
                <a:rPr lang="en-GB" altLang="en-US" sz="1200" b="1" dirty="0">
                  <a:latin typeface="Arial Narrow" pitchFamily="34" charset="0"/>
                </a:rPr>
                <a:t>E</a:t>
              </a:r>
              <a:r>
                <a:rPr lang="en-US" altLang="en-US" sz="1200" b="1" dirty="0">
                  <a:latin typeface="Arial Narrow" pitchFamily="34" charset="0"/>
                </a:rPr>
                <a:t>B</a:t>
              </a:r>
              <a:r>
                <a:rPr lang="en-GB" altLang="en-US" sz="1200" b="1" dirty="0">
                  <a:latin typeface="Arial Narrow" pitchFamily="34" charset="0"/>
                </a:rPr>
                <a:t>A</a:t>
              </a:r>
              <a:r>
                <a:rPr lang="en-US" altLang="en-US" sz="1200" b="1" dirty="0">
                  <a:latin typeface="Arial Narrow" pitchFamily="34" charset="0"/>
                </a:rPr>
                <a:t>G</a:t>
              </a:r>
              <a:r>
                <a:rPr lang="en-GB" altLang="en-US" sz="1200" b="1" dirty="0">
                  <a:latin typeface="Arial Narrow" pitchFamily="34" charset="0"/>
                </a:rPr>
                <a:t>AI </a:t>
              </a:r>
              <a:r>
                <a:rPr lang="en-US" altLang="en-US" sz="1200" b="1" dirty="0">
                  <a:latin typeface="Arial Narrow" pitchFamily="34" charset="0"/>
                </a:rPr>
                <a:t>ANDALAN</a:t>
              </a:r>
            </a:p>
            <a:p>
              <a:pPr algn="ctr"/>
              <a:r>
                <a:rPr lang="en-US" altLang="en-US" sz="1200" b="1" dirty="0">
                  <a:latin typeface="Arial Narrow" pitchFamily="34" charset="0"/>
                </a:rPr>
                <a:t>(TECHNO AGE)</a:t>
              </a:r>
            </a:p>
          </p:txBody>
        </p:sp>
        <p:sp>
          <p:nvSpPr>
            <p:cNvPr id="15" name="Oval 9"/>
            <p:cNvSpPr>
              <a:spLocks noChangeArrowheads="1"/>
            </p:cNvSpPr>
            <p:nvPr/>
          </p:nvSpPr>
          <p:spPr bwMode="auto">
            <a:xfrm>
              <a:off x="6261589" y="3111500"/>
              <a:ext cx="1752600" cy="914400"/>
            </a:xfrm>
            <a:prstGeom prst="ellipse">
              <a:avLst/>
            </a:prstGeom>
            <a:solidFill>
              <a:srgbClr val="FFFF00"/>
            </a:solidFill>
            <a:ln w="38100">
              <a:solidFill>
                <a:schemeClr val="accent2"/>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400" b="1" dirty="0">
                  <a:latin typeface="Arial Narrow" pitchFamily="34" charset="0"/>
                </a:rPr>
                <a:t>GELOMBANG GENERASI</a:t>
              </a:r>
            </a:p>
            <a:p>
              <a:pPr algn="ctr"/>
              <a:r>
                <a:rPr lang="en-US" altLang="en-US" sz="1400" b="1" dirty="0">
                  <a:latin typeface="Arial Narrow" pitchFamily="34" charset="0"/>
                </a:rPr>
                <a:t>(AGEWAVE)</a:t>
              </a:r>
            </a:p>
          </p:txBody>
        </p:sp>
        <p:sp>
          <p:nvSpPr>
            <p:cNvPr id="16" name="Oval 10"/>
            <p:cNvSpPr>
              <a:spLocks noChangeArrowheads="1"/>
            </p:cNvSpPr>
            <p:nvPr/>
          </p:nvSpPr>
          <p:spPr bwMode="auto">
            <a:xfrm>
              <a:off x="723900" y="4267200"/>
              <a:ext cx="1752600" cy="947738"/>
            </a:xfrm>
            <a:prstGeom prst="ellipse">
              <a:avLst/>
            </a:prstGeom>
            <a:solidFill>
              <a:schemeClr val="accent6">
                <a:lumMod val="40000"/>
                <a:lumOff val="60000"/>
              </a:schemeClr>
            </a:solidFill>
            <a:ln w="38100">
              <a:solidFill>
                <a:schemeClr val="accent2"/>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000" b="1" dirty="0">
                  <a:latin typeface="Tahoma" pitchFamily="34" charset="0"/>
                </a:rPr>
                <a:t>PELAYANAN PELANGGAN</a:t>
              </a:r>
            </a:p>
            <a:p>
              <a:pPr algn="ctr"/>
              <a:r>
                <a:rPr lang="en-US" altLang="en-US" sz="1000" b="1" dirty="0">
                  <a:latin typeface="Tahoma" pitchFamily="34" charset="0"/>
                </a:rPr>
                <a:t>(CUSTUMER SERVICE)</a:t>
              </a:r>
            </a:p>
          </p:txBody>
        </p:sp>
        <p:sp>
          <p:nvSpPr>
            <p:cNvPr id="17" name="Oval 11"/>
            <p:cNvSpPr>
              <a:spLocks noChangeArrowheads="1"/>
            </p:cNvSpPr>
            <p:nvPr/>
          </p:nvSpPr>
          <p:spPr bwMode="auto">
            <a:xfrm>
              <a:off x="1387527" y="5219700"/>
              <a:ext cx="1982859" cy="876300"/>
            </a:xfrm>
            <a:prstGeom prst="ellipse">
              <a:avLst/>
            </a:prstGeom>
            <a:solidFill>
              <a:srgbClr val="FFFF00"/>
            </a:solidFill>
            <a:ln w="38100">
              <a:solidFill>
                <a:schemeClr val="accent2"/>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01700"/>
              <a:r>
                <a:rPr lang="en-US" altLang="en-US" sz="1200" b="1" dirty="0" smtClean="0">
                  <a:latin typeface="Tahoma" pitchFamily="34" charset="0"/>
                </a:rPr>
                <a:t>PERTAMBAH</a:t>
              </a:r>
              <a:r>
                <a:rPr lang="id-ID" altLang="en-US" sz="1200" b="1" dirty="0" smtClean="0">
                  <a:latin typeface="Tahoma" pitchFamily="34" charset="0"/>
                </a:rPr>
                <a:t>A</a:t>
              </a:r>
              <a:r>
                <a:rPr lang="en-US" altLang="en-US" sz="1200" b="1" dirty="0" smtClean="0">
                  <a:latin typeface="Tahoma" pitchFamily="34" charset="0"/>
                </a:rPr>
                <a:t>N </a:t>
              </a:r>
              <a:r>
                <a:rPr lang="en-US" altLang="en-US" sz="1200" b="1" dirty="0">
                  <a:latin typeface="Tahoma" pitchFamily="34" charset="0"/>
                </a:rPr>
                <a:t>NILAI</a:t>
              </a:r>
              <a:r>
                <a:rPr lang="id-ID" altLang="en-US" sz="1200" b="1" dirty="0">
                  <a:latin typeface="Tahoma" pitchFamily="34" charset="0"/>
                </a:rPr>
                <a:t> </a:t>
              </a:r>
              <a:r>
                <a:rPr lang="en-US" altLang="en-US" sz="1200" b="1" dirty="0">
                  <a:latin typeface="Tahoma" pitchFamily="34" charset="0"/>
                </a:rPr>
                <a:t>(VALUE ADDED)</a:t>
              </a:r>
            </a:p>
          </p:txBody>
        </p:sp>
        <p:sp>
          <p:nvSpPr>
            <p:cNvPr id="18" name="Oval 12"/>
            <p:cNvSpPr>
              <a:spLocks noChangeArrowheads="1"/>
            </p:cNvSpPr>
            <p:nvPr/>
          </p:nvSpPr>
          <p:spPr bwMode="auto">
            <a:xfrm>
              <a:off x="6147294" y="4292600"/>
              <a:ext cx="1853711" cy="965200"/>
            </a:xfrm>
            <a:prstGeom prst="ellipse">
              <a:avLst/>
            </a:prstGeom>
            <a:solidFill>
              <a:schemeClr val="accent6">
                <a:lumMod val="40000"/>
                <a:lumOff val="60000"/>
              </a:schemeClr>
            </a:solidFill>
            <a:ln w="38100">
              <a:solidFill>
                <a:schemeClr val="accent2"/>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400" b="1" dirty="0">
                  <a:latin typeface="Arial Narrow" pitchFamily="34" charset="0"/>
                </a:rPr>
                <a:t>PILIHAN</a:t>
              </a:r>
            </a:p>
            <a:p>
              <a:pPr algn="ctr"/>
              <a:r>
                <a:rPr lang="en-US" altLang="en-US" sz="1400" b="1" dirty="0">
                  <a:latin typeface="Arial Narrow" pitchFamily="34" charset="0"/>
                </a:rPr>
                <a:t>(CHOICE)</a:t>
              </a:r>
            </a:p>
          </p:txBody>
        </p:sp>
        <p:sp>
          <p:nvSpPr>
            <p:cNvPr id="19" name="Oval 13"/>
            <p:cNvSpPr>
              <a:spLocks noChangeArrowheads="1"/>
            </p:cNvSpPr>
            <p:nvPr/>
          </p:nvSpPr>
          <p:spPr bwMode="auto">
            <a:xfrm>
              <a:off x="5334000" y="5257800"/>
              <a:ext cx="1676400" cy="914400"/>
            </a:xfrm>
            <a:prstGeom prst="ellipse">
              <a:avLst/>
            </a:prstGeom>
            <a:solidFill>
              <a:srgbClr val="FFFF00"/>
            </a:solidFill>
            <a:ln w="38100">
              <a:solidFill>
                <a:schemeClr val="accent2"/>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200" b="1" dirty="0">
                  <a:latin typeface="Tahoma" pitchFamily="34" charset="0"/>
                </a:rPr>
                <a:t>RAGAM GAYA HIDUP</a:t>
              </a:r>
            </a:p>
            <a:p>
              <a:pPr algn="ctr"/>
              <a:r>
                <a:rPr lang="en-US" altLang="en-US" sz="1200" b="1" dirty="0">
                  <a:latin typeface="Tahoma" pitchFamily="34" charset="0"/>
                </a:rPr>
                <a:t>(LIFE STYLE)</a:t>
              </a:r>
            </a:p>
          </p:txBody>
        </p:sp>
        <p:sp>
          <p:nvSpPr>
            <p:cNvPr id="20" name="Line 14"/>
            <p:cNvSpPr>
              <a:spLocks noChangeShapeType="1"/>
            </p:cNvSpPr>
            <p:nvPr/>
          </p:nvSpPr>
          <p:spPr bwMode="auto">
            <a:xfrm>
              <a:off x="4343403" y="2819400"/>
              <a:ext cx="45427"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5"/>
            <p:cNvSpPr>
              <a:spLocks noChangeShapeType="1"/>
            </p:cNvSpPr>
            <p:nvPr/>
          </p:nvSpPr>
          <p:spPr bwMode="auto">
            <a:xfrm>
              <a:off x="3225312" y="2924175"/>
              <a:ext cx="457200" cy="631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6"/>
            <p:cNvSpPr>
              <a:spLocks noChangeShapeType="1"/>
            </p:cNvSpPr>
            <p:nvPr/>
          </p:nvSpPr>
          <p:spPr bwMode="auto">
            <a:xfrm>
              <a:off x="5080494" y="4724411"/>
              <a:ext cx="687265" cy="5762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7"/>
            <p:cNvSpPr>
              <a:spLocks noChangeShapeType="1"/>
            </p:cNvSpPr>
            <p:nvPr/>
          </p:nvSpPr>
          <p:spPr bwMode="auto">
            <a:xfrm flipH="1">
              <a:off x="4970589" y="2924175"/>
              <a:ext cx="465992" cy="649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8"/>
            <p:cNvSpPr>
              <a:spLocks noChangeShapeType="1"/>
            </p:cNvSpPr>
            <p:nvPr/>
          </p:nvSpPr>
          <p:spPr bwMode="auto">
            <a:xfrm flipH="1">
              <a:off x="2976197" y="4724411"/>
              <a:ext cx="531934" cy="5762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9"/>
            <p:cNvSpPr>
              <a:spLocks noChangeShapeType="1"/>
            </p:cNvSpPr>
            <p:nvPr/>
          </p:nvSpPr>
          <p:spPr bwMode="auto">
            <a:xfrm>
              <a:off x="2463312" y="3632200"/>
              <a:ext cx="580292"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0"/>
            <p:cNvSpPr>
              <a:spLocks noChangeShapeType="1"/>
            </p:cNvSpPr>
            <p:nvPr/>
          </p:nvSpPr>
          <p:spPr bwMode="auto">
            <a:xfrm flipV="1">
              <a:off x="2450125" y="4365636"/>
              <a:ext cx="526074" cy="2444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1"/>
            <p:cNvSpPr>
              <a:spLocks noChangeShapeType="1"/>
            </p:cNvSpPr>
            <p:nvPr/>
          </p:nvSpPr>
          <p:spPr bwMode="auto">
            <a:xfrm flipV="1">
              <a:off x="5502521" y="3644900"/>
              <a:ext cx="797169" cy="2889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2"/>
            <p:cNvSpPr>
              <a:spLocks noChangeShapeType="1"/>
            </p:cNvSpPr>
            <p:nvPr/>
          </p:nvSpPr>
          <p:spPr bwMode="auto">
            <a:xfrm>
              <a:off x="5562603" y="4419600"/>
              <a:ext cx="671146"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4"/>
            <p:cNvSpPr>
              <a:spLocks noChangeShapeType="1"/>
            </p:cNvSpPr>
            <p:nvPr/>
          </p:nvSpPr>
          <p:spPr bwMode="auto">
            <a:xfrm>
              <a:off x="4343400" y="4876800"/>
              <a:ext cx="1466"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843036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228600" y="6078071"/>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285720" y="357168"/>
            <a:ext cx="8429684" cy="430887"/>
          </a:xfrm>
          <a:prstGeom prst="rect">
            <a:avLst/>
          </a:prstGeom>
        </p:spPr>
        <p:style>
          <a:lnRef idx="0">
            <a:schemeClr val="accent1"/>
          </a:lnRef>
          <a:fillRef idx="3">
            <a:schemeClr val="accent1"/>
          </a:fillRef>
          <a:effectRef idx="3">
            <a:schemeClr val="accent1"/>
          </a:effectRef>
          <a:fontRef idx="minor">
            <a:schemeClr val="lt1"/>
          </a:fontRef>
        </p:style>
        <p:txBody>
          <a:bodyPr wrap="square" lIns="0" tIns="0" rIns="0" bIns="0">
            <a:spAutoFit/>
          </a:bodyPr>
          <a:lstStyle/>
          <a:p>
            <a:pPr algn="ctr">
              <a:defRPr/>
            </a:pPr>
            <a:r>
              <a:rPr lang="en-US" sz="2800" b="1" dirty="0">
                <a:solidFill>
                  <a:schemeClr val="bg1"/>
                </a:solidFill>
                <a:latin typeface="Arial" charset="0"/>
                <a:cs typeface="Arial" charset="0"/>
              </a:rPr>
              <a:t>Deepening and broaden </a:t>
            </a:r>
            <a:r>
              <a:rPr lang="en-US" sz="2800" b="1" dirty="0" smtClean="0">
                <a:solidFill>
                  <a:schemeClr val="bg1"/>
                </a:solidFill>
                <a:latin typeface="Arial" charset="0"/>
                <a:cs typeface="Arial" charset="0"/>
              </a:rPr>
              <a:t>in A</a:t>
            </a:r>
            <a:r>
              <a:rPr lang="id-ID" sz="2800" b="1" dirty="0" smtClean="0">
                <a:solidFill>
                  <a:schemeClr val="bg1"/>
                </a:solidFill>
                <a:latin typeface="Arial" charset="0"/>
                <a:cs typeface="Arial" charset="0"/>
              </a:rPr>
              <a:t>EC 2015</a:t>
            </a:r>
            <a:endParaRPr lang="en-US" sz="2800" b="1" dirty="0">
              <a:solidFill>
                <a:schemeClr val="bg1"/>
              </a:solidFill>
              <a:latin typeface="Arial" charset="0"/>
              <a:cs typeface="Arial" charset="0"/>
            </a:endParaRPr>
          </a:p>
        </p:txBody>
      </p:sp>
      <p:sp>
        <p:nvSpPr>
          <p:cNvPr id="8" name="Rounded Rectangle 7"/>
          <p:cNvSpPr/>
          <p:nvPr/>
        </p:nvSpPr>
        <p:spPr>
          <a:xfrm>
            <a:off x="5802316" y="4149725"/>
            <a:ext cx="2960687" cy="1582738"/>
          </a:xfrm>
          <a:prstGeom prst="roundRect">
            <a:avLst>
              <a:gd name="adj" fmla="val 10000"/>
            </a:avLst>
          </a:prstGeom>
        </p:spPr>
        <p:style>
          <a:lnRef idx="2">
            <a:schemeClr val="accent4">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6157916" y="4149725"/>
            <a:ext cx="2605087" cy="1582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lstStyle/>
          <a:p>
            <a:pPr marL="114300" lvl="1" indent="-114300" defTabSz="533400">
              <a:lnSpc>
                <a:spcPct val="150000"/>
              </a:lnSpc>
              <a:spcAft>
                <a:spcPct val="15000"/>
              </a:spcAft>
              <a:buSzPct val="120000"/>
              <a:buFontTx/>
              <a:buChar char="••"/>
              <a:defRPr/>
            </a:pPr>
            <a:endParaRPr lang="en-US" sz="1200" b="1" dirty="0">
              <a:solidFill>
                <a:schemeClr val="tx1"/>
              </a:solidFill>
              <a:ea typeface="Tahoma" pitchFamily="34" charset="0"/>
              <a:cs typeface="Tahoma" pitchFamily="34" charset="0"/>
            </a:endParaRPr>
          </a:p>
          <a:p>
            <a:pPr marL="114300" lvl="1" indent="-114300" defTabSz="533400">
              <a:lnSpc>
                <a:spcPct val="150000"/>
              </a:lnSpc>
              <a:spcAft>
                <a:spcPct val="15000"/>
              </a:spcAft>
              <a:buSzPct val="120000"/>
              <a:buFontTx/>
              <a:buChar char="••"/>
              <a:defRPr/>
            </a:pPr>
            <a:r>
              <a:rPr lang="en-US" sz="1200" b="1" dirty="0">
                <a:solidFill>
                  <a:schemeClr val="tx1"/>
                </a:solidFill>
                <a:effectLst/>
                <a:ea typeface="Tahoma" pitchFamily="34" charset="0"/>
                <a:cs typeface="Tahoma" pitchFamily="34" charset="0"/>
              </a:rPr>
              <a:t>Coherent approach towards external economic relations</a:t>
            </a:r>
          </a:p>
          <a:p>
            <a:pPr marL="114300" lvl="1" indent="-114300" defTabSz="533400">
              <a:lnSpc>
                <a:spcPct val="150000"/>
              </a:lnSpc>
              <a:spcAft>
                <a:spcPct val="15000"/>
              </a:spcAft>
              <a:buSzPct val="120000"/>
              <a:buFontTx/>
              <a:buChar char="••"/>
              <a:defRPr/>
            </a:pPr>
            <a:r>
              <a:rPr lang="en-US" sz="1200" b="1" dirty="0">
                <a:solidFill>
                  <a:schemeClr val="tx1"/>
                </a:solidFill>
                <a:effectLst/>
                <a:ea typeface="Tahoma" pitchFamily="34" charset="0"/>
                <a:cs typeface="Tahoma" pitchFamily="34" charset="0"/>
              </a:rPr>
              <a:t>Enhanced participation in global supply networks</a:t>
            </a:r>
          </a:p>
        </p:txBody>
      </p:sp>
      <p:graphicFrame>
        <p:nvGraphicFramePr>
          <p:cNvPr id="10" name="Diagram 9"/>
          <p:cNvGraphicFramePr/>
          <p:nvPr>
            <p:extLst>
              <p:ext uri="{D42A27DB-BD31-4B8C-83A1-F6EECF244321}">
                <p14:modId xmlns:p14="http://schemas.microsoft.com/office/powerpoint/2010/main" val="1052127775"/>
              </p:ext>
            </p:extLst>
          </p:nvPr>
        </p:nvGraphicFramePr>
        <p:xfrm>
          <a:off x="214282" y="1428736"/>
          <a:ext cx="8786874"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7"/>
          <p:cNvGrpSpPr>
            <a:grpSpLocks/>
          </p:cNvGrpSpPr>
          <p:nvPr/>
        </p:nvGrpSpPr>
        <p:grpSpPr bwMode="auto">
          <a:xfrm>
            <a:off x="3886200" y="3141663"/>
            <a:ext cx="1296988" cy="1223962"/>
            <a:chOff x="612" y="1253"/>
            <a:chExt cx="2335" cy="2335"/>
          </a:xfrm>
        </p:grpSpPr>
        <p:grpSp>
          <p:nvGrpSpPr>
            <p:cNvPr id="12" name="วงรี 11"/>
            <p:cNvGrpSpPr>
              <a:grpSpLocks/>
            </p:cNvGrpSpPr>
            <p:nvPr/>
          </p:nvGrpSpPr>
          <p:grpSpPr bwMode="auto">
            <a:xfrm>
              <a:off x="612" y="1253"/>
              <a:ext cx="2335" cy="2335"/>
              <a:chOff x="476" y="1275"/>
              <a:chExt cx="2335" cy="2335"/>
            </a:xfrm>
          </p:grpSpPr>
          <p:pic>
            <p:nvPicPr>
              <p:cNvPr id="14" name="วงรี 11"/>
              <p:cNvPicPr>
                <a:picLocks noChangeArrowheads="1"/>
              </p:cNvPicPr>
              <p:nvPr/>
            </p:nvPicPr>
            <p:blipFill>
              <a:blip r:embed="rId8"/>
              <a:srcRect/>
              <a:stretch>
                <a:fillRect/>
              </a:stretch>
            </p:blipFill>
            <p:spPr bwMode="auto">
              <a:xfrm>
                <a:off x="476" y="1275"/>
                <a:ext cx="2335" cy="2335"/>
              </a:xfrm>
              <a:prstGeom prst="rect">
                <a:avLst/>
              </a:prstGeom>
              <a:noFill/>
              <a:ln w="9525">
                <a:noFill/>
                <a:miter lim="800000"/>
                <a:headEnd/>
                <a:tailEnd/>
              </a:ln>
            </p:spPr>
          </p:pic>
          <p:sp>
            <p:nvSpPr>
              <p:cNvPr id="15" name="Text Box 10"/>
              <p:cNvSpPr txBox="1">
                <a:spLocks noChangeArrowheads="1"/>
              </p:cNvSpPr>
              <p:nvPr/>
            </p:nvSpPr>
            <p:spPr bwMode="auto">
              <a:xfrm rot="5797000">
                <a:off x="905" y="1702"/>
                <a:ext cx="1478" cy="1478"/>
              </a:xfrm>
              <a:prstGeom prst="rect">
                <a:avLst/>
              </a:prstGeom>
              <a:noFill/>
              <a:ln w="9525">
                <a:noFill/>
                <a:miter lim="800000"/>
                <a:headEnd/>
                <a:tailEnd/>
              </a:ln>
            </p:spPr>
            <p:txBody>
              <a:bodyPr rot="10800000" vert="eaVert" anchor="ctr"/>
              <a:lstStyle/>
              <a:p>
                <a:pPr algn="ctr">
                  <a:defRPr/>
                </a:pPr>
                <a:endParaRPr lang="th-TH">
                  <a:solidFill>
                    <a:srgbClr val="FFFFFF"/>
                  </a:solidFill>
                  <a:latin typeface="Arial" charset="0"/>
                  <a:cs typeface="Arial" charset="0"/>
                </a:endParaRPr>
              </a:p>
            </p:txBody>
          </p:sp>
        </p:grpSp>
        <p:sp>
          <p:nvSpPr>
            <p:cNvPr id="13" name="วงรี 28"/>
            <p:cNvSpPr>
              <a:spLocks noChangeArrowheads="1"/>
            </p:cNvSpPr>
            <p:nvPr/>
          </p:nvSpPr>
          <p:spPr bwMode="auto">
            <a:xfrm rot="5400000">
              <a:off x="749" y="1390"/>
              <a:ext cx="2090" cy="2089"/>
            </a:xfrm>
            <a:prstGeom prst="ellipse">
              <a:avLst/>
            </a:prstGeom>
            <a:noFill/>
            <a:ln w="38100" algn="ctr">
              <a:solidFill>
                <a:schemeClr val="bg1"/>
              </a:solidFill>
              <a:prstDash val="sysDot"/>
              <a:round/>
              <a:headEnd/>
              <a:tailEnd/>
            </a:ln>
          </p:spPr>
          <p:txBody>
            <a:bodyPr rot="10800000" vert="eaVert" anchor="ctr"/>
            <a:lstStyle/>
            <a:p>
              <a:pPr algn="ctr">
                <a:defRPr/>
              </a:pPr>
              <a:endParaRPr lang="th-TH">
                <a:solidFill>
                  <a:srgbClr val="FFFFFF"/>
                </a:solidFill>
                <a:latin typeface="Gill Sans MT" pitchFamily="34" charset="0"/>
                <a:ea typeface="MS PGothic" pitchFamily="34" charset="-128"/>
                <a:cs typeface="Cordia New" pitchFamily="34" charset="-34"/>
              </a:endParaRPr>
            </a:p>
          </p:txBody>
        </p:sp>
      </p:grpSp>
    </p:spTree>
    <p:extLst>
      <p:ext uri="{BB962C8B-B14F-4D97-AF65-F5344CB8AC3E}">
        <p14:creationId xmlns:p14="http://schemas.microsoft.com/office/powerpoint/2010/main" val="3416314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3"/>
          <p:cNvSpPr>
            <a:spLocks noGrp="1" noChangeArrowheads="1"/>
          </p:cNvSpPr>
          <p:nvPr>
            <p:ph idx="1"/>
          </p:nvPr>
        </p:nvSpPr>
        <p:spPr>
          <a:xfrm>
            <a:off x="500034" y="928670"/>
            <a:ext cx="7929618" cy="5668682"/>
          </a:xfrm>
          <a:ln>
            <a:solidFill>
              <a:schemeClr val="accent1"/>
            </a:solidFill>
          </a:ln>
        </p:spPr>
        <p:txBody>
          <a:bodyPr>
            <a:noAutofit/>
          </a:bodyPr>
          <a:lstStyle/>
          <a:p>
            <a:pPr marL="609600" indent="-609600" algn="just" eaLnBrk="1" hangingPunct="1">
              <a:lnSpc>
                <a:spcPct val="80000"/>
              </a:lnSpc>
              <a:buNone/>
            </a:pPr>
            <a:r>
              <a:rPr lang="id-ID" sz="2400" dirty="0" smtClean="0">
                <a:latin typeface="Arial" pitchFamily="34" charset="0"/>
                <a:cs typeface="Arial" pitchFamily="34" charset="0"/>
              </a:rPr>
              <a:t>A. </a:t>
            </a:r>
            <a:r>
              <a:rPr lang="en-US" sz="2400" dirty="0" smtClean="0">
                <a:latin typeface="Arial" pitchFamily="34" charset="0"/>
                <a:cs typeface="Arial" pitchFamily="34" charset="0"/>
              </a:rPr>
              <a:t>Goods and manufacturing:</a:t>
            </a:r>
          </a:p>
          <a:p>
            <a:pPr marL="990600" lvl="1" indent="-533400" algn="just" eaLnBrk="1" hangingPunct="1">
              <a:lnSpc>
                <a:spcPct val="80000"/>
              </a:lnSpc>
              <a:buNone/>
            </a:pPr>
            <a:r>
              <a:rPr lang="en-US" sz="2400" dirty="0" smtClean="0">
                <a:latin typeface="Arial" pitchFamily="34" charset="0"/>
                <a:cs typeface="Arial" pitchFamily="34" charset="0"/>
              </a:rPr>
              <a:t>(1)	Electronics</a:t>
            </a:r>
          </a:p>
          <a:p>
            <a:pPr marL="990600" lvl="1" indent="-533400" algn="just" eaLnBrk="1" hangingPunct="1">
              <a:lnSpc>
                <a:spcPct val="80000"/>
              </a:lnSpc>
              <a:buFont typeface="Wingdings 2" pitchFamily="18" charset="2"/>
              <a:buAutoNum type="arabicParenBoth" startAt="2"/>
            </a:pPr>
            <a:r>
              <a:rPr lang="en-US" sz="2400" b="1" dirty="0" smtClean="0">
                <a:solidFill>
                  <a:srgbClr val="FF0000"/>
                </a:solidFill>
                <a:latin typeface="Arial" pitchFamily="34" charset="0"/>
                <a:cs typeface="Arial" pitchFamily="34" charset="0"/>
              </a:rPr>
              <a:t>Wood based products</a:t>
            </a:r>
          </a:p>
          <a:p>
            <a:pPr marL="990600" lvl="1" indent="-533400" algn="just" eaLnBrk="1" hangingPunct="1">
              <a:lnSpc>
                <a:spcPct val="80000"/>
              </a:lnSpc>
              <a:buFont typeface="Wingdings 2" pitchFamily="18" charset="2"/>
              <a:buAutoNum type="arabicParenBoth" startAt="2"/>
            </a:pPr>
            <a:r>
              <a:rPr lang="en-US" sz="2400" dirty="0" smtClean="0">
                <a:latin typeface="Arial" pitchFamily="34" charset="0"/>
                <a:cs typeface="Arial" pitchFamily="34" charset="0"/>
              </a:rPr>
              <a:t>Automotives</a:t>
            </a:r>
          </a:p>
          <a:p>
            <a:pPr marL="990600" lvl="1" indent="-533400" algn="just" eaLnBrk="1" hangingPunct="1">
              <a:lnSpc>
                <a:spcPct val="80000"/>
              </a:lnSpc>
              <a:buFont typeface="Wingdings 2" pitchFamily="18" charset="2"/>
              <a:buNone/>
            </a:pPr>
            <a:r>
              <a:rPr lang="en-US" sz="2400" b="1" dirty="0" smtClean="0">
                <a:solidFill>
                  <a:srgbClr val="FF0000"/>
                </a:solidFill>
                <a:latin typeface="Arial" pitchFamily="34" charset="0"/>
                <a:cs typeface="Arial" pitchFamily="34" charset="0"/>
              </a:rPr>
              <a:t>(4)	Rubber based products</a:t>
            </a:r>
          </a:p>
          <a:p>
            <a:pPr marL="990600" lvl="1" indent="-533400" algn="just" eaLnBrk="1" hangingPunct="1">
              <a:lnSpc>
                <a:spcPct val="80000"/>
              </a:lnSpc>
              <a:buFont typeface="Wingdings 2" pitchFamily="18" charset="2"/>
              <a:buAutoNum type="arabicParenBoth" startAt="5"/>
            </a:pPr>
            <a:r>
              <a:rPr lang="en-US" sz="2400" dirty="0" smtClean="0">
                <a:latin typeface="Arial" pitchFamily="34" charset="0"/>
                <a:cs typeface="Arial" pitchFamily="34" charset="0"/>
              </a:rPr>
              <a:t>Textiles and apparels</a:t>
            </a:r>
          </a:p>
          <a:p>
            <a:pPr marL="990600" lvl="1" indent="-533400" algn="just" eaLnBrk="1" hangingPunct="1">
              <a:lnSpc>
                <a:spcPct val="80000"/>
              </a:lnSpc>
              <a:buFont typeface="Wingdings 2" pitchFamily="18" charset="2"/>
              <a:buAutoNum type="arabicParenBoth" startAt="5"/>
            </a:pPr>
            <a:r>
              <a:rPr lang="en-US" sz="2400" b="1" dirty="0" smtClean="0">
                <a:solidFill>
                  <a:srgbClr val="FF0000"/>
                </a:solidFill>
                <a:latin typeface="Arial" pitchFamily="34" charset="0"/>
                <a:cs typeface="Arial" pitchFamily="34" charset="0"/>
              </a:rPr>
              <a:t>Agro-based products</a:t>
            </a:r>
          </a:p>
          <a:p>
            <a:pPr marL="990600" lvl="1" indent="-533400" algn="just" eaLnBrk="1" hangingPunct="1">
              <a:lnSpc>
                <a:spcPct val="80000"/>
              </a:lnSpc>
              <a:buFont typeface="Wingdings 2" pitchFamily="18" charset="2"/>
              <a:buNone/>
            </a:pPr>
            <a:r>
              <a:rPr lang="en-US" sz="2400" b="1" dirty="0" smtClean="0">
                <a:solidFill>
                  <a:srgbClr val="FF0000"/>
                </a:solidFill>
                <a:latin typeface="Arial" pitchFamily="34" charset="0"/>
                <a:cs typeface="Arial" pitchFamily="34" charset="0"/>
              </a:rPr>
              <a:t>(7)	Fisheries</a:t>
            </a:r>
            <a:endParaRPr lang="id-ID" sz="2400" b="1" dirty="0" smtClean="0">
              <a:solidFill>
                <a:srgbClr val="FF0000"/>
              </a:solidFill>
              <a:latin typeface="Arial" pitchFamily="34" charset="0"/>
              <a:cs typeface="Arial" pitchFamily="34" charset="0"/>
            </a:endParaRPr>
          </a:p>
          <a:p>
            <a:pPr marL="609600" indent="-609600" algn="just">
              <a:buNone/>
            </a:pPr>
            <a:r>
              <a:rPr lang="id-ID" sz="2400" dirty="0" smtClean="0">
                <a:latin typeface="Arial" pitchFamily="34" charset="0"/>
                <a:cs typeface="Arial" pitchFamily="34" charset="0"/>
              </a:rPr>
              <a:t>B. </a:t>
            </a:r>
            <a:r>
              <a:rPr lang="en-US" sz="2400" dirty="0" smtClean="0">
                <a:latin typeface="Arial" pitchFamily="34" charset="0"/>
                <a:cs typeface="Arial" pitchFamily="34" charset="0"/>
              </a:rPr>
              <a:t>Services:</a:t>
            </a:r>
          </a:p>
          <a:p>
            <a:pPr marL="609600" indent="-609600" algn="just">
              <a:buNone/>
            </a:pPr>
            <a:r>
              <a:rPr lang="id-ID" sz="2400" dirty="0" smtClean="0">
                <a:latin typeface="Arial" pitchFamily="34" charset="0"/>
                <a:cs typeface="Arial" pitchFamily="34" charset="0"/>
              </a:rPr>
              <a:t>	</a:t>
            </a:r>
            <a:r>
              <a:rPr lang="en-US" sz="2400" b="1" dirty="0" smtClean="0">
                <a:solidFill>
                  <a:srgbClr val="FF0000"/>
                </a:solidFill>
                <a:latin typeface="Arial" pitchFamily="34" charset="0"/>
                <a:cs typeface="Arial" pitchFamily="34" charset="0"/>
              </a:rPr>
              <a:t>(8)</a:t>
            </a:r>
            <a:r>
              <a:rPr lang="id-ID" sz="2400" b="1" dirty="0" smtClean="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ICT </a:t>
            </a:r>
            <a:r>
              <a:rPr lang="id-ID" sz="2400" b="1" dirty="0" smtClean="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e-ASEAN</a:t>
            </a:r>
            <a:r>
              <a:rPr lang="id-ID" sz="2400" b="1" dirty="0" smtClean="0">
                <a:solidFill>
                  <a:srgbClr val="FF0000"/>
                </a:solidFill>
                <a:latin typeface="Arial" pitchFamily="34" charset="0"/>
                <a:cs typeface="Arial" pitchFamily="34" charset="0"/>
              </a:rPr>
              <a:t>)</a:t>
            </a:r>
            <a:endParaRPr lang="en-US" sz="2400" b="1" dirty="0" smtClean="0">
              <a:solidFill>
                <a:srgbClr val="FF0000"/>
              </a:solidFill>
              <a:latin typeface="Arial" pitchFamily="34" charset="0"/>
              <a:cs typeface="Arial" pitchFamily="34" charset="0"/>
            </a:endParaRPr>
          </a:p>
          <a:p>
            <a:pPr marL="609600" indent="-609600" algn="just">
              <a:buNone/>
            </a:pPr>
            <a:r>
              <a:rPr lang="en-US" sz="2400" dirty="0" smtClean="0">
                <a:latin typeface="Arial" pitchFamily="34" charset="0"/>
                <a:cs typeface="Arial" pitchFamily="34" charset="0"/>
              </a:rPr>
              <a:t>	(9)  </a:t>
            </a:r>
            <a:r>
              <a:rPr lang="id-ID" sz="2400" dirty="0" smtClean="0">
                <a:latin typeface="Arial" pitchFamily="34" charset="0"/>
                <a:cs typeface="Arial" pitchFamily="34" charset="0"/>
              </a:rPr>
              <a:t> </a:t>
            </a:r>
            <a:r>
              <a:rPr lang="en-US" sz="2400" dirty="0" smtClean="0">
                <a:latin typeface="Arial" pitchFamily="34" charset="0"/>
                <a:cs typeface="Arial" pitchFamily="34" charset="0"/>
              </a:rPr>
              <a:t>Healthcare</a:t>
            </a:r>
          </a:p>
          <a:p>
            <a:pPr marL="609600" indent="-609600" algn="just">
              <a:buNone/>
            </a:pPr>
            <a:r>
              <a:rPr lang="en-US" sz="2400" dirty="0" smtClean="0">
                <a:latin typeface="Arial" pitchFamily="34" charset="0"/>
                <a:cs typeface="Arial" pitchFamily="34" charset="0"/>
              </a:rPr>
              <a:t>	(10)</a:t>
            </a:r>
            <a:r>
              <a:rPr lang="id-ID" sz="2400" dirty="0" smtClean="0">
                <a:latin typeface="Arial" pitchFamily="34" charset="0"/>
                <a:cs typeface="Arial" pitchFamily="34" charset="0"/>
              </a:rPr>
              <a:t>  </a:t>
            </a:r>
            <a:r>
              <a:rPr lang="en-US" sz="2400" dirty="0" smtClean="0">
                <a:latin typeface="Arial" pitchFamily="34" charset="0"/>
                <a:cs typeface="Arial" pitchFamily="34" charset="0"/>
              </a:rPr>
              <a:t>Air travel</a:t>
            </a:r>
          </a:p>
          <a:p>
            <a:pPr marL="609600" indent="-609600" algn="just">
              <a:buNone/>
            </a:pPr>
            <a:r>
              <a:rPr lang="en-US" sz="2400" dirty="0" smtClean="0">
                <a:latin typeface="Arial" pitchFamily="34" charset="0"/>
                <a:cs typeface="Arial" pitchFamily="34" charset="0"/>
              </a:rPr>
              <a:t>	(11) </a:t>
            </a:r>
            <a:r>
              <a:rPr lang="id-ID" sz="2400" dirty="0" smtClean="0">
                <a:latin typeface="Arial" pitchFamily="34" charset="0"/>
                <a:cs typeface="Arial" pitchFamily="34" charset="0"/>
              </a:rPr>
              <a:t> </a:t>
            </a:r>
            <a:r>
              <a:rPr lang="en-US" sz="2400" dirty="0" smtClean="0">
                <a:latin typeface="Arial" pitchFamily="34" charset="0"/>
                <a:cs typeface="Arial" pitchFamily="34" charset="0"/>
              </a:rPr>
              <a:t>Tourism</a:t>
            </a:r>
          </a:p>
          <a:p>
            <a:pPr marL="609600" indent="-609600" algn="just">
              <a:buNone/>
            </a:pPr>
            <a:r>
              <a:rPr lang="en-US" sz="2400" dirty="0" smtClean="0">
                <a:latin typeface="Arial" pitchFamily="34" charset="0"/>
                <a:cs typeface="Arial" pitchFamily="34" charset="0"/>
              </a:rPr>
              <a:t>	(12) </a:t>
            </a:r>
            <a:r>
              <a:rPr lang="id-ID" sz="2400" dirty="0" smtClean="0">
                <a:latin typeface="Arial" pitchFamily="34" charset="0"/>
                <a:cs typeface="Arial" pitchFamily="34" charset="0"/>
              </a:rPr>
              <a:t> </a:t>
            </a:r>
            <a:r>
              <a:rPr lang="en-US" sz="2400" dirty="0" smtClean="0">
                <a:latin typeface="Arial" pitchFamily="34" charset="0"/>
                <a:cs typeface="Arial" pitchFamily="34" charset="0"/>
              </a:rPr>
              <a:t>Logistics</a:t>
            </a:r>
          </a:p>
          <a:p>
            <a:pPr marL="990600" lvl="1" indent="-533400" algn="just" eaLnBrk="1" hangingPunct="1">
              <a:lnSpc>
                <a:spcPct val="80000"/>
              </a:lnSpc>
              <a:buFont typeface="Wingdings 2" pitchFamily="18" charset="2"/>
              <a:buNone/>
            </a:pPr>
            <a:endParaRPr lang="en-US" sz="2400" dirty="0" smtClean="0">
              <a:latin typeface="Arial" pitchFamily="34" charset="0"/>
              <a:cs typeface="Arial" pitchFamily="34" charset="0"/>
            </a:endParaRPr>
          </a:p>
          <a:p>
            <a:pPr marL="609600" indent="-609600" eaLnBrk="1" hangingPunct="1">
              <a:lnSpc>
                <a:spcPct val="90000"/>
              </a:lnSpc>
              <a:buFontTx/>
              <a:buNone/>
            </a:pPr>
            <a:endParaRPr lang="en-US" sz="2400" dirty="0" smtClean="0">
              <a:latin typeface="Arial" pitchFamily="34" charset="0"/>
              <a:cs typeface="Arial" pitchFamily="34" charset="0"/>
            </a:endParaRPr>
          </a:p>
        </p:txBody>
      </p:sp>
      <p:sp>
        <p:nvSpPr>
          <p:cNvPr id="8" name="TextBox 7"/>
          <p:cNvSpPr txBox="1"/>
          <p:nvPr/>
        </p:nvSpPr>
        <p:spPr>
          <a:xfrm>
            <a:off x="285720" y="71414"/>
            <a:ext cx="8143932" cy="830997"/>
          </a:xfrm>
          <a:prstGeom prst="rect">
            <a:avLst/>
          </a:prstGeom>
          <a:noFill/>
        </p:spPr>
        <p:txBody>
          <a:bodyPr wrap="square" rtlCol="0">
            <a:spAutoFit/>
          </a:bodyPr>
          <a:lstStyle/>
          <a:p>
            <a:pPr algn="ctr"/>
            <a:r>
              <a:rPr lang="id-ID" sz="2400" b="1" dirty="0" smtClean="0">
                <a:solidFill>
                  <a:schemeClr val="bg1"/>
                </a:solidFill>
                <a:latin typeface="Arial" pitchFamily="34" charset="0"/>
                <a:cs typeface="Arial" pitchFamily="34" charset="0"/>
              </a:rPr>
              <a:t>AEC 2015 : </a:t>
            </a:r>
            <a:r>
              <a:rPr lang="en-US" sz="2400" b="1" dirty="0" smtClean="0">
                <a:solidFill>
                  <a:schemeClr val="bg1"/>
                </a:solidFill>
                <a:latin typeface="Arial" pitchFamily="34" charset="0"/>
                <a:cs typeface="Arial" pitchFamily="34" charset="0"/>
              </a:rPr>
              <a:t>Framework Agreement Sectors</a:t>
            </a:r>
            <a:r>
              <a:rPr lang="id-ID" sz="2400" b="1" dirty="0" smtClean="0">
                <a:solidFill>
                  <a:schemeClr val="bg1"/>
                </a:solidFill>
                <a:latin typeface="Arial" pitchFamily="34" charset="0"/>
                <a:cs typeface="Arial" pitchFamily="34" charset="0"/>
              </a:rPr>
              <a:t> &amp; </a:t>
            </a:r>
            <a:r>
              <a:rPr lang="en-US" sz="2400" b="1" dirty="0" smtClean="0">
                <a:solidFill>
                  <a:schemeClr val="bg1"/>
                </a:solidFill>
                <a:latin typeface="Arial" pitchFamily="34" charset="0"/>
                <a:cs typeface="Arial" pitchFamily="34" charset="0"/>
              </a:rPr>
              <a:t>Protocols in 12 industry sectors</a:t>
            </a:r>
            <a:r>
              <a:rPr lang="id-ID" sz="2400" b="1" dirty="0" smtClean="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a:t>
            </a:r>
          </a:p>
        </p:txBody>
      </p:sp>
    </p:spTree>
    <p:extLst>
      <p:ext uri="{BB962C8B-B14F-4D97-AF65-F5344CB8AC3E}">
        <p14:creationId xmlns:p14="http://schemas.microsoft.com/office/powerpoint/2010/main" val="39513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3"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itle 1"/>
          <p:cNvSpPr>
            <a:spLocks noGrp="1"/>
          </p:cNvSpPr>
          <p:nvPr>
            <p:ph type="title"/>
          </p:nvPr>
        </p:nvSpPr>
        <p:spPr>
          <a:xfrm>
            <a:off x="2209800" y="0"/>
            <a:ext cx="6477000" cy="914400"/>
          </a:xfrm>
        </p:spPr>
        <p:txBody>
          <a:bodyPr/>
          <a:lstStyle/>
          <a:p>
            <a:pPr algn="r" eaLnBrk="1" hangingPunct="1"/>
            <a:r>
              <a:rPr lang="en-US" sz="2800" b="1" dirty="0" smtClean="0">
                <a:solidFill>
                  <a:schemeClr val="tx1"/>
                </a:solidFill>
                <a:latin typeface="Arial Narrow" pitchFamily="34" charset="0"/>
              </a:rPr>
              <a:t>TANTANGAN: </a:t>
            </a:r>
            <a:r>
              <a:rPr lang="id-ID" sz="2800" b="1" dirty="0" smtClean="0">
                <a:latin typeface="Arial Narrow" pitchFamily="34" charset="0"/>
              </a:rPr>
              <a:t> AEC 2015</a:t>
            </a:r>
            <a:endParaRPr lang="en-US" sz="2300" b="1" dirty="0" smtClean="0">
              <a:solidFill>
                <a:schemeClr val="tx1"/>
              </a:solidFill>
              <a:latin typeface="Arial Narrow" pitchFamily="34" charset="0"/>
            </a:endParaRPr>
          </a:p>
        </p:txBody>
      </p:sp>
      <p:grpSp>
        <p:nvGrpSpPr>
          <p:cNvPr id="6" name="Group 17"/>
          <p:cNvGrpSpPr>
            <a:grpSpLocks/>
          </p:cNvGrpSpPr>
          <p:nvPr/>
        </p:nvGrpSpPr>
        <p:grpSpPr bwMode="auto">
          <a:xfrm>
            <a:off x="304800" y="857232"/>
            <a:ext cx="8458200" cy="5772168"/>
            <a:chOff x="304800" y="1214422"/>
            <a:chExt cx="8458200" cy="5414978"/>
          </a:xfrm>
        </p:grpSpPr>
        <p:sp>
          <p:nvSpPr>
            <p:cNvPr id="7" name="Oval 6"/>
            <p:cNvSpPr/>
            <p:nvPr/>
          </p:nvSpPr>
          <p:spPr>
            <a:xfrm>
              <a:off x="2007406" y="2428868"/>
              <a:ext cx="4798252" cy="3214710"/>
            </a:xfrm>
            <a:prstGeom prst="ellips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3101200" y="1214422"/>
              <a:ext cx="2994800" cy="2214578"/>
            </a:xfrm>
            <a:prstGeom prst="ellipse">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8"/>
            <p:cNvSpPr/>
            <p:nvPr/>
          </p:nvSpPr>
          <p:spPr>
            <a:xfrm>
              <a:off x="3064676" y="4800600"/>
              <a:ext cx="3107524" cy="1828800"/>
            </a:xfrm>
            <a:prstGeom prst="ellipse">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304800" y="2862258"/>
              <a:ext cx="3352800" cy="2471742"/>
            </a:xfrm>
            <a:prstGeom prst="ellipse">
              <a:avLst/>
            </a:prstGeom>
            <a:solidFill>
              <a:srgbClr val="FFCC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3711575" y="3867142"/>
              <a:ext cx="1775230" cy="375351"/>
            </a:xfrm>
            <a:prstGeom prst="rect">
              <a:avLst/>
            </a:prstGeom>
          </p:spPr>
          <p:txBody>
            <a:bodyPr wrap="none">
              <a:spAutoFit/>
            </a:bodyPr>
            <a:lstStyle/>
            <a:p>
              <a:pPr fontAlgn="auto">
                <a:spcBef>
                  <a:spcPts val="0"/>
                </a:spcBef>
                <a:spcAft>
                  <a:spcPts val="0"/>
                </a:spcAft>
                <a:defRPr/>
              </a:pPr>
              <a:r>
                <a:rPr lang="en-US" sz="2000" b="1" dirty="0">
                  <a:solidFill>
                    <a:schemeClr val="accent2">
                      <a:lumMod val="75000"/>
                    </a:schemeClr>
                  </a:solidFill>
                  <a:effectLst>
                    <a:outerShdw blurRad="38100" dist="38100" dir="2700000" algn="tl">
                      <a:srgbClr val="000000">
                        <a:alpha val="43137"/>
                      </a:srgbClr>
                    </a:outerShdw>
                  </a:effectLst>
                  <a:latin typeface="Arial" charset="0"/>
                  <a:cs typeface="Arial" charset="0"/>
                </a:rPr>
                <a:t>TANTANGAN</a:t>
              </a:r>
            </a:p>
          </p:txBody>
        </p:sp>
        <p:sp>
          <p:nvSpPr>
            <p:cNvPr id="12" name="TextBox 26"/>
            <p:cNvSpPr txBox="1">
              <a:spLocks noChangeArrowheads="1"/>
            </p:cNvSpPr>
            <p:nvPr/>
          </p:nvSpPr>
          <p:spPr bwMode="auto">
            <a:xfrm>
              <a:off x="642910" y="3274874"/>
              <a:ext cx="2938490" cy="1819004"/>
            </a:xfrm>
            <a:prstGeom prst="rect">
              <a:avLst/>
            </a:prstGeom>
            <a:noFill/>
            <a:ln w="9525">
              <a:noFill/>
              <a:miter lim="800000"/>
              <a:headEnd/>
              <a:tailEnd/>
            </a:ln>
          </p:spPr>
          <p:txBody>
            <a:bodyPr wrap="square">
              <a:spAutoFit/>
            </a:bodyPr>
            <a:lstStyle/>
            <a:p>
              <a:pPr marL="266700" indent="-228600">
                <a:buFont typeface="+mj-lt"/>
                <a:buAutoNum type="alphaLcParenR"/>
              </a:pPr>
              <a:r>
                <a:rPr lang="en-US" sz="1200" dirty="0" err="1" smtClean="0">
                  <a:latin typeface="Calibri" pitchFamily="34" charset="0"/>
                </a:rPr>
                <a:t>Persepsi</a:t>
              </a:r>
              <a:r>
                <a:rPr lang="en-US" sz="1200" dirty="0" smtClean="0">
                  <a:latin typeface="Calibri" pitchFamily="34" charset="0"/>
                </a:rPr>
                <a:t> </a:t>
              </a:r>
              <a:r>
                <a:rPr lang="en-US" sz="1200" dirty="0" err="1">
                  <a:latin typeface="Calibri" pitchFamily="34" charset="0"/>
                </a:rPr>
                <a:t>terhadap</a:t>
              </a:r>
              <a:r>
                <a:rPr lang="en-US" sz="1200" dirty="0">
                  <a:latin typeface="Calibri" pitchFamily="34" charset="0"/>
                </a:rPr>
                <a:t> </a:t>
              </a:r>
              <a:r>
                <a:rPr lang="en-US" sz="1200" dirty="0" err="1">
                  <a:latin typeface="Calibri" pitchFamily="34" charset="0"/>
                </a:rPr>
                <a:t>peluang</a:t>
              </a:r>
              <a:r>
                <a:rPr lang="en-US" sz="1200" dirty="0">
                  <a:latin typeface="Calibri" pitchFamily="34" charset="0"/>
                </a:rPr>
                <a:t> MEA </a:t>
              </a:r>
              <a:r>
                <a:rPr lang="en-US" sz="1200" dirty="0" err="1">
                  <a:latin typeface="Calibri" pitchFamily="34" charset="0"/>
                </a:rPr>
                <a:t>terbatas</a:t>
              </a:r>
              <a:r>
                <a:rPr lang="en-US" sz="1200" dirty="0">
                  <a:latin typeface="Calibri" pitchFamily="34" charset="0"/>
                </a:rPr>
                <a:t> </a:t>
              </a:r>
              <a:r>
                <a:rPr lang="en-US" sz="1200" dirty="0" err="1">
                  <a:latin typeface="Calibri" pitchFamily="34" charset="0"/>
                </a:rPr>
                <a:t>dan</a:t>
              </a:r>
              <a:r>
                <a:rPr lang="en-US" sz="1200" dirty="0">
                  <a:latin typeface="Calibri" pitchFamily="34" charset="0"/>
                </a:rPr>
                <a:t> </a:t>
              </a:r>
              <a:r>
                <a:rPr lang="en-US" sz="1200" dirty="0" err="1">
                  <a:latin typeface="Calibri" pitchFamily="34" charset="0"/>
                </a:rPr>
                <a:t>memandang</a:t>
              </a:r>
              <a:r>
                <a:rPr lang="en-US" sz="1200" dirty="0">
                  <a:latin typeface="Calibri" pitchFamily="34" charset="0"/>
                </a:rPr>
                <a:t> </a:t>
              </a:r>
              <a:r>
                <a:rPr lang="en-US" sz="1200" dirty="0" err="1">
                  <a:latin typeface="Calibri" pitchFamily="34" charset="0"/>
                </a:rPr>
                <a:t>besarnya</a:t>
              </a:r>
              <a:r>
                <a:rPr lang="en-US" sz="1200" dirty="0">
                  <a:latin typeface="Calibri" pitchFamily="34" charset="0"/>
                </a:rPr>
                <a:t> </a:t>
              </a:r>
              <a:r>
                <a:rPr lang="en-US" sz="1200" dirty="0" err="1">
                  <a:latin typeface="Calibri" pitchFamily="34" charset="0"/>
                </a:rPr>
                <a:t>pasar</a:t>
              </a:r>
              <a:r>
                <a:rPr lang="en-US" sz="1200" dirty="0">
                  <a:latin typeface="Calibri" pitchFamily="34" charset="0"/>
                </a:rPr>
                <a:t> </a:t>
              </a:r>
              <a:r>
                <a:rPr lang="en-US" sz="1200" dirty="0" err="1">
                  <a:latin typeface="Calibri" pitchFamily="34" charset="0"/>
                </a:rPr>
                <a:t>domestik</a:t>
              </a:r>
              <a:r>
                <a:rPr lang="en-US" sz="1200" dirty="0">
                  <a:latin typeface="Calibri" pitchFamily="34" charset="0"/>
                </a:rPr>
                <a:t>  yang </a:t>
              </a:r>
              <a:r>
                <a:rPr lang="en-US" sz="1200" dirty="0" err="1">
                  <a:latin typeface="Calibri" pitchFamily="34" charset="0"/>
                </a:rPr>
                <a:t>mendorong</a:t>
              </a:r>
              <a:r>
                <a:rPr lang="en-US" sz="1200" dirty="0">
                  <a:latin typeface="Calibri" pitchFamily="34" charset="0"/>
                </a:rPr>
                <a:t> </a:t>
              </a:r>
              <a:r>
                <a:rPr lang="en-US" sz="1200" dirty="0" err="1">
                  <a:latin typeface="Calibri" pitchFamily="34" charset="0"/>
                </a:rPr>
                <a:t>pelaku</a:t>
              </a:r>
              <a:r>
                <a:rPr lang="en-US" sz="1200" dirty="0">
                  <a:latin typeface="Calibri" pitchFamily="34" charset="0"/>
                </a:rPr>
                <a:t> </a:t>
              </a:r>
              <a:r>
                <a:rPr lang="en-US" sz="1200" dirty="0" err="1">
                  <a:latin typeface="Calibri" pitchFamily="34" charset="0"/>
                </a:rPr>
                <a:t>usaha</a:t>
              </a:r>
              <a:r>
                <a:rPr lang="en-US" sz="1200" dirty="0">
                  <a:latin typeface="Calibri" pitchFamily="34" charset="0"/>
                </a:rPr>
                <a:t> </a:t>
              </a:r>
              <a:r>
                <a:rPr lang="en-US" sz="1200" dirty="0" err="1">
                  <a:latin typeface="Calibri" pitchFamily="34" charset="0"/>
                </a:rPr>
                <a:t>memprioritaskan</a:t>
              </a:r>
              <a:r>
                <a:rPr lang="en-US" sz="1200" dirty="0">
                  <a:latin typeface="Calibri" pitchFamily="34" charset="0"/>
                </a:rPr>
                <a:t> </a:t>
              </a:r>
              <a:r>
                <a:rPr lang="en-US" sz="1200" dirty="0" err="1">
                  <a:latin typeface="Calibri" pitchFamily="34" charset="0"/>
                </a:rPr>
                <a:t>pemenuhan</a:t>
              </a:r>
              <a:r>
                <a:rPr lang="en-US" sz="1200" dirty="0">
                  <a:latin typeface="Calibri" pitchFamily="34" charset="0"/>
                </a:rPr>
                <a:t> </a:t>
              </a:r>
              <a:r>
                <a:rPr lang="en-US" sz="1200" dirty="0" err="1">
                  <a:latin typeface="Calibri" pitchFamily="34" charset="0"/>
                </a:rPr>
                <a:t>kebutuhan</a:t>
              </a:r>
              <a:r>
                <a:rPr lang="en-US" sz="1200" dirty="0">
                  <a:latin typeface="Calibri" pitchFamily="34" charset="0"/>
                </a:rPr>
                <a:t> </a:t>
              </a:r>
              <a:r>
                <a:rPr lang="en-US" sz="1200" dirty="0" err="1">
                  <a:latin typeface="Calibri" pitchFamily="34" charset="0"/>
                </a:rPr>
                <a:t>pasar</a:t>
              </a:r>
              <a:r>
                <a:rPr lang="en-US" sz="1200" dirty="0">
                  <a:latin typeface="Calibri" pitchFamily="34" charset="0"/>
                </a:rPr>
                <a:t> </a:t>
              </a:r>
              <a:r>
                <a:rPr lang="en-US" sz="1200" dirty="0" err="1">
                  <a:latin typeface="Calibri" pitchFamily="34" charset="0"/>
                </a:rPr>
                <a:t>tersebut</a:t>
              </a:r>
              <a:r>
                <a:rPr lang="en-US" sz="1200" dirty="0">
                  <a:latin typeface="Calibri" pitchFamily="34" charset="0"/>
                </a:rPr>
                <a:t>; </a:t>
              </a:r>
              <a:endParaRPr lang="id-ID" sz="1200" dirty="0" smtClean="0">
                <a:latin typeface="Calibri" pitchFamily="34" charset="0"/>
              </a:endParaRPr>
            </a:p>
            <a:p>
              <a:pPr marL="266700" indent="-228600">
                <a:buFont typeface="+mj-lt"/>
                <a:buAutoNum type="alphaLcParenR"/>
              </a:pPr>
              <a:r>
                <a:rPr lang="en-US" sz="1200" dirty="0" err="1" smtClean="0">
                  <a:latin typeface="Calibri" pitchFamily="34" charset="0"/>
                </a:rPr>
                <a:t>Kapasitas</a:t>
              </a:r>
              <a:r>
                <a:rPr lang="en-US" sz="1200" dirty="0" smtClean="0">
                  <a:latin typeface="Calibri" pitchFamily="34" charset="0"/>
                </a:rPr>
                <a:t> </a:t>
              </a:r>
              <a:r>
                <a:rPr lang="en-US" sz="1200" dirty="0" err="1">
                  <a:latin typeface="Calibri" pitchFamily="34" charset="0"/>
                </a:rPr>
                <a:t>daya</a:t>
              </a:r>
              <a:r>
                <a:rPr lang="en-US" sz="1200" dirty="0">
                  <a:latin typeface="Calibri" pitchFamily="34" charset="0"/>
                </a:rPr>
                <a:t> </a:t>
              </a:r>
              <a:r>
                <a:rPr lang="en-US" sz="1200" dirty="0" err="1">
                  <a:latin typeface="Calibri" pitchFamily="34" charset="0"/>
                </a:rPr>
                <a:t>saing</a:t>
              </a:r>
              <a:r>
                <a:rPr lang="en-US" sz="1200" dirty="0">
                  <a:latin typeface="Calibri" pitchFamily="34" charset="0"/>
                </a:rPr>
                <a:t> </a:t>
              </a:r>
              <a:r>
                <a:rPr lang="en-US" sz="1200" dirty="0" err="1">
                  <a:latin typeface="Calibri" pitchFamily="34" charset="0"/>
                </a:rPr>
                <a:t>pelaku</a:t>
              </a:r>
              <a:r>
                <a:rPr lang="en-US" sz="1200" dirty="0">
                  <a:latin typeface="Calibri" pitchFamily="34" charset="0"/>
                </a:rPr>
                <a:t> </a:t>
              </a:r>
              <a:r>
                <a:rPr lang="en-US" sz="1200" dirty="0" err="1">
                  <a:latin typeface="Calibri" pitchFamily="34" charset="0"/>
                </a:rPr>
                <a:t>dan</a:t>
              </a:r>
              <a:r>
                <a:rPr lang="en-US" sz="1200" dirty="0">
                  <a:latin typeface="Calibri" pitchFamily="34" charset="0"/>
                </a:rPr>
                <a:t>  </a:t>
              </a:r>
              <a:r>
                <a:rPr lang="en-US" sz="1200" dirty="0" err="1">
                  <a:latin typeface="Calibri" pitchFamily="34" charset="0"/>
                </a:rPr>
                <a:t>tenaga</a:t>
              </a:r>
              <a:r>
                <a:rPr lang="en-US" sz="1200" dirty="0">
                  <a:latin typeface="Calibri" pitchFamily="34" charset="0"/>
                </a:rPr>
                <a:t> </a:t>
              </a:r>
              <a:r>
                <a:rPr lang="en-US" sz="1200" dirty="0" err="1">
                  <a:latin typeface="Calibri" pitchFamily="34" charset="0"/>
                </a:rPr>
                <a:t>kerjanya</a:t>
              </a:r>
              <a:r>
                <a:rPr lang="en-US" sz="1200" dirty="0">
                  <a:latin typeface="Calibri" pitchFamily="34" charset="0"/>
                </a:rPr>
                <a:t>; </a:t>
              </a:r>
              <a:endParaRPr lang="id-ID" sz="1200" dirty="0" smtClean="0">
                <a:latin typeface="Calibri" pitchFamily="34" charset="0"/>
              </a:endParaRPr>
            </a:p>
            <a:p>
              <a:pPr marL="266700" indent="-228600">
                <a:buFont typeface="+mj-lt"/>
                <a:buAutoNum type="alphaLcParenR"/>
              </a:pPr>
              <a:r>
                <a:rPr lang="en-US" sz="1200" dirty="0" err="1" smtClean="0">
                  <a:latin typeface="Calibri" pitchFamily="34" charset="0"/>
                </a:rPr>
                <a:t>kemampuan</a:t>
              </a:r>
              <a:r>
                <a:rPr lang="en-US" sz="1200" dirty="0" smtClean="0">
                  <a:latin typeface="Calibri" pitchFamily="34" charset="0"/>
                </a:rPr>
                <a:t> </a:t>
              </a:r>
              <a:r>
                <a:rPr lang="id-ID" sz="1200" dirty="0" smtClean="0">
                  <a:latin typeface="Calibri" pitchFamily="34" charset="0"/>
                </a:rPr>
                <a:t> lembaga pendidikan dan pelatihan</a:t>
              </a:r>
              <a:r>
                <a:rPr lang="en-US" sz="1200" dirty="0" smtClean="0">
                  <a:latin typeface="Calibri" pitchFamily="34" charset="0"/>
                </a:rPr>
                <a:t> </a:t>
              </a:r>
              <a:r>
                <a:rPr lang="en-US" sz="1200" dirty="0" err="1">
                  <a:latin typeface="Calibri" pitchFamily="34" charset="0"/>
                </a:rPr>
                <a:t>memanfaatkan</a:t>
              </a:r>
              <a:r>
                <a:rPr lang="en-US" sz="1200" dirty="0">
                  <a:latin typeface="Calibri" pitchFamily="34" charset="0"/>
                </a:rPr>
                <a:t> </a:t>
              </a:r>
              <a:r>
                <a:rPr lang="en-US" sz="1200" dirty="0" err="1">
                  <a:latin typeface="Calibri" pitchFamily="34" charset="0"/>
                </a:rPr>
                <a:t>fasilitas</a:t>
              </a:r>
              <a:r>
                <a:rPr lang="en-US" sz="1200" dirty="0">
                  <a:latin typeface="Calibri" pitchFamily="34" charset="0"/>
                </a:rPr>
                <a:t> </a:t>
              </a:r>
              <a:r>
                <a:rPr lang="en-US" sz="1200" dirty="0" err="1">
                  <a:latin typeface="Calibri" pitchFamily="34" charset="0"/>
                </a:rPr>
                <a:t>sumber</a:t>
              </a:r>
              <a:r>
                <a:rPr lang="en-US" sz="1200" dirty="0">
                  <a:latin typeface="Calibri" pitchFamily="34" charset="0"/>
                </a:rPr>
                <a:t> </a:t>
              </a:r>
              <a:r>
                <a:rPr lang="en-US" sz="1200" dirty="0" err="1">
                  <a:latin typeface="Calibri" pitchFamily="34" charset="0"/>
                </a:rPr>
                <a:t>daya</a:t>
              </a:r>
              <a:r>
                <a:rPr lang="en-US" sz="1200" dirty="0">
                  <a:latin typeface="Calibri" pitchFamily="34" charset="0"/>
                </a:rPr>
                <a:t> yang </a:t>
              </a:r>
              <a:r>
                <a:rPr lang="en-US" sz="1200" dirty="0" err="1">
                  <a:latin typeface="Calibri" pitchFamily="34" charset="0"/>
                </a:rPr>
                <a:t>ada</a:t>
              </a:r>
              <a:r>
                <a:rPr lang="en-US" sz="1200" dirty="0">
                  <a:latin typeface="Calibri" pitchFamily="34" charset="0"/>
                </a:rPr>
                <a:t>.</a:t>
              </a:r>
            </a:p>
          </p:txBody>
        </p:sp>
        <p:sp>
          <p:nvSpPr>
            <p:cNvPr id="13" name="TextBox 50"/>
            <p:cNvSpPr txBox="1">
              <a:spLocks noChangeArrowheads="1"/>
            </p:cNvSpPr>
            <p:nvPr/>
          </p:nvSpPr>
          <p:spPr bwMode="auto">
            <a:xfrm>
              <a:off x="3399238" y="1672065"/>
              <a:ext cx="2438400" cy="1299290"/>
            </a:xfrm>
            <a:prstGeom prst="rect">
              <a:avLst/>
            </a:prstGeom>
            <a:noFill/>
            <a:ln w="9525">
              <a:noFill/>
              <a:miter lim="800000"/>
              <a:headEnd/>
              <a:tailEnd/>
            </a:ln>
          </p:spPr>
          <p:txBody>
            <a:bodyPr wrap="square">
              <a:spAutoFit/>
            </a:bodyPr>
            <a:lstStyle/>
            <a:p>
              <a:pPr marL="177800" indent="-177800">
                <a:buFont typeface="+mj-lt"/>
                <a:buAutoNum type="alphaLcParenR"/>
              </a:pPr>
              <a:r>
                <a:rPr lang="en-US" sz="1400" dirty="0" smtClean="0">
                  <a:latin typeface="Calibri" pitchFamily="34" charset="0"/>
                </a:rPr>
                <a:t> </a:t>
              </a:r>
              <a:r>
                <a:rPr lang="en-US" sz="1400" dirty="0" err="1">
                  <a:latin typeface="Calibri" pitchFamily="34" charset="0"/>
                </a:rPr>
                <a:t>Kualitas</a:t>
              </a:r>
              <a:r>
                <a:rPr lang="en-US" sz="1400" dirty="0">
                  <a:latin typeface="Calibri" pitchFamily="34" charset="0"/>
                </a:rPr>
                <a:t> </a:t>
              </a:r>
              <a:r>
                <a:rPr lang="en-US" sz="1400" dirty="0" err="1">
                  <a:latin typeface="Calibri" pitchFamily="34" charset="0"/>
                </a:rPr>
                <a:t>dan</a:t>
              </a:r>
              <a:r>
                <a:rPr lang="en-US" sz="1400" dirty="0">
                  <a:latin typeface="Calibri" pitchFamily="34" charset="0"/>
                </a:rPr>
                <a:t> </a:t>
              </a:r>
              <a:r>
                <a:rPr lang="en-US" sz="1400" dirty="0" err="1">
                  <a:latin typeface="Calibri" pitchFamily="34" charset="0"/>
                </a:rPr>
                <a:t>standardisasi</a:t>
              </a:r>
              <a:r>
                <a:rPr lang="en-US" sz="1400" dirty="0" smtClean="0">
                  <a:latin typeface="Calibri" pitchFamily="34" charset="0"/>
                </a:rPr>
                <a:t>;</a:t>
              </a:r>
              <a:endParaRPr lang="id-ID" sz="1400" dirty="0" smtClean="0">
                <a:latin typeface="Calibri" pitchFamily="34" charset="0"/>
              </a:endParaRPr>
            </a:p>
            <a:p>
              <a:pPr marL="177800" indent="-177800">
                <a:buFont typeface="+mj-lt"/>
                <a:buAutoNum type="alphaLcParenR"/>
              </a:pPr>
              <a:r>
                <a:rPr lang="en-US" sz="1400" dirty="0" smtClean="0">
                  <a:latin typeface="Calibri" pitchFamily="34" charset="0"/>
                </a:rPr>
                <a:t> </a:t>
              </a:r>
              <a:r>
                <a:rPr lang="id-ID" sz="1400" dirty="0" smtClean="0">
                  <a:latin typeface="Calibri" pitchFamily="34" charset="0"/>
                </a:rPr>
                <a:t>I</a:t>
              </a:r>
              <a:r>
                <a:rPr lang="en-US" sz="1400" dirty="0" err="1" smtClean="0">
                  <a:latin typeface="Calibri" pitchFamily="34" charset="0"/>
                </a:rPr>
                <a:t>su</a:t>
              </a:r>
              <a:r>
                <a:rPr lang="en-US" sz="1400" dirty="0" smtClean="0">
                  <a:latin typeface="Calibri" pitchFamily="34" charset="0"/>
                </a:rPr>
                <a:t> </a:t>
              </a:r>
              <a:r>
                <a:rPr lang="en-US" sz="1400" dirty="0">
                  <a:latin typeface="Calibri" pitchFamily="34" charset="0"/>
                </a:rPr>
                <a:t>global (green </a:t>
              </a:r>
              <a:r>
                <a:rPr lang="en-US" sz="1400" dirty="0" smtClean="0">
                  <a:latin typeface="Calibri" pitchFamily="34" charset="0"/>
                </a:rPr>
                <a:t>product); </a:t>
              </a:r>
              <a:endParaRPr lang="id-ID" sz="1400" dirty="0" smtClean="0">
                <a:latin typeface="Calibri" pitchFamily="34" charset="0"/>
              </a:endParaRPr>
            </a:p>
            <a:p>
              <a:pPr marL="177800" indent="-177800">
                <a:buFont typeface="+mj-lt"/>
                <a:buAutoNum type="alphaLcParenR"/>
              </a:pPr>
              <a:r>
                <a:rPr lang="en-US" sz="1400" dirty="0" smtClean="0">
                  <a:latin typeface="Calibri" pitchFamily="34" charset="0"/>
                </a:rPr>
                <a:t> </a:t>
              </a:r>
              <a:r>
                <a:rPr lang="en-US" sz="1400" dirty="0" err="1">
                  <a:latin typeface="Calibri" pitchFamily="34" charset="0"/>
                </a:rPr>
                <a:t>Kreativitas</a:t>
              </a:r>
              <a:r>
                <a:rPr lang="en-US" sz="1400" dirty="0">
                  <a:latin typeface="Calibri" pitchFamily="34" charset="0"/>
                </a:rPr>
                <a:t> </a:t>
              </a:r>
              <a:r>
                <a:rPr lang="en-US" sz="1400" dirty="0" err="1">
                  <a:latin typeface="Calibri" pitchFamily="34" charset="0"/>
                </a:rPr>
                <a:t>dan</a:t>
              </a:r>
              <a:r>
                <a:rPr lang="en-US" sz="1400" dirty="0">
                  <a:latin typeface="Calibri" pitchFamily="34" charset="0"/>
                </a:rPr>
                <a:t> </a:t>
              </a:r>
              <a:r>
                <a:rPr lang="en-US" sz="1400" dirty="0" err="1">
                  <a:latin typeface="Calibri" pitchFamily="34" charset="0"/>
                </a:rPr>
                <a:t>inovasi</a:t>
              </a:r>
              <a:r>
                <a:rPr lang="en-US" sz="1400" dirty="0">
                  <a:latin typeface="Calibri" pitchFamily="34" charset="0"/>
                </a:rPr>
                <a:t> (</a:t>
              </a:r>
              <a:r>
                <a:rPr lang="en-US" sz="1400" dirty="0" err="1">
                  <a:latin typeface="Calibri" pitchFamily="34" charset="0"/>
                </a:rPr>
                <a:t>nilai</a:t>
              </a:r>
              <a:r>
                <a:rPr lang="en-US" sz="1400" dirty="0">
                  <a:latin typeface="Calibri" pitchFamily="34" charset="0"/>
                </a:rPr>
                <a:t> </a:t>
              </a:r>
              <a:r>
                <a:rPr lang="en-US" sz="1400" dirty="0" err="1">
                  <a:latin typeface="Calibri" pitchFamily="34" charset="0"/>
                </a:rPr>
                <a:t>budaya</a:t>
              </a:r>
              <a:r>
                <a:rPr lang="en-US" sz="1400" dirty="0">
                  <a:latin typeface="Calibri" pitchFamily="34" charset="0"/>
                </a:rPr>
                <a:t>, hand made,  </a:t>
              </a:r>
              <a:r>
                <a:rPr lang="en-US" sz="1400" b="1" dirty="0" err="1">
                  <a:solidFill>
                    <a:srgbClr val="FF0000"/>
                  </a:solidFill>
                  <a:latin typeface="Calibri" pitchFamily="34" charset="0"/>
                </a:rPr>
                <a:t>sentuhan</a:t>
              </a:r>
              <a:r>
                <a:rPr lang="en-US" sz="1400" b="1" dirty="0">
                  <a:solidFill>
                    <a:srgbClr val="FF0000"/>
                  </a:solidFill>
                  <a:latin typeface="Calibri" pitchFamily="34" charset="0"/>
                </a:rPr>
                <a:t> </a:t>
              </a:r>
              <a:r>
                <a:rPr lang="en-US" sz="1400" b="1" dirty="0" err="1">
                  <a:solidFill>
                    <a:srgbClr val="FF0000"/>
                  </a:solidFill>
                  <a:latin typeface="Calibri" pitchFamily="34" charset="0"/>
                </a:rPr>
                <a:t>teknologi</a:t>
              </a:r>
              <a:r>
                <a:rPr lang="en-US" sz="1400" b="1" dirty="0">
                  <a:solidFill>
                    <a:srgbClr val="FF0000"/>
                  </a:solidFill>
                  <a:latin typeface="Calibri" pitchFamily="34" charset="0"/>
                </a:rPr>
                <a:t>); </a:t>
              </a:r>
              <a:endParaRPr lang="id-ID" sz="1400" b="1" dirty="0" smtClean="0">
                <a:solidFill>
                  <a:srgbClr val="FF0000"/>
                </a:solidFill>
                <a:latin typeface="Calibri" pitchFamily="34" charset="0"/>
              </a:endParaRPr>
            </a:p>
            <a:p>
              <a:pPr marL="177800" indent="-177800">
                <a:buFont typeface="+mj-lt"/>
                <a:buAutoNum type="alphaLcParenR"/>
              </a:pPr>
              <a:r>
                <a:rPr lang="en-US" sz="1400" dirty="0" smtClean="0">
                  <a:latin typeface="Calibri" pitchFamily="34" charset="0"/>
                </a:rPr>
                <a:t>Characteristic global/</a:t>
              </a:r>
              <a:r>
                <a:rPr lang="en-US" sz="1400" dirty="0" err="1" smtClean="0">
                  <a:latin typeface="Calibri" pitchFamily="34" charset="0"/>
                </a:rPr>
                <a:t>pasar</a:t>
              </a:r>
              <a:endParaRPr lang="en-US" sz="1400" dirty="0">
                <a:latin typeface="Calibri" pitchFamily="34" charset="0"/>
              </a:endParaRPr>
            </a:p>
          </p:txBody>
        </p:sp>
        <p:sp>
          <p:nvSpPr>
            <p:cNvPr id="14" name="TextBox 51"/>
            <p:cNvSpPr txBox="1">
              <a:spLocks noChangeArrowheads="1"/>
            </p:cNvSpPr>
            <p:nvPr/>
          </p:nvSpPr>
          <p:spPr bwMode="auto">
            <a:xfrm>
              <a:off x="914399" y="3024426"/>
              <a:ext cx="1818221" cy="346477"/>
            </a:xfrm>
            <a:prstGeom prst="rect">
              <a:avLst/>
            </a:prstGeom>
            <a:noFill/>
            <a:ln w="9525">
              <a:noFill/>
              <a:miter lim="800000"/>
              <a:headEnd/>
              <a:tailEnd/>
            </a:ln>
          </p:spPr>
          <p:txBody>
            <a:bodyPr>
              <a:spAutoFit/>
            </a:bodyPr>
            <a:lstStyle/>
            <a:p>
              <a:pPr algn="ctr"/>
              <a:r>
                <a:rPr lang="id-ID" b="1" dirty="0" smtClean="0">
                  <a:latin typeface="Calibri" pitchFamily="34" charset="0"/>
                </a:rPr>
                <a:t>SDM</a:t>
              </a:r>
              <a:endParaRPr lang="en-US" b="1" dirty="0">
                <a:latin typeface="Calibri" pitchFamily="34" charset="0"/>
              </a:endParaRPr>
            </a:p>
          </p:txBody>
        </p:sp>
        <p:sp>
          <p:nvSpPr>
            <p:cNvPr id="15" name="TextBox 52"/>
            <p:cNvSpPr txBox="1">
              <a:spLocks noChangeArrowheads="1"/>
            </p:cNvSpPr>
            <p:nvPr/>
          </p:nvSpPr>
          <p:spPr bwMode="auto">
            <a:xfrm>
              <a:off x="3677455" y="4876800"/>
              <a:ext cx="2037545" cy="548588"/>
            </a:xfrm>
            <a:prstGeom prst="rect">
              <a:avLst/>
            </a:prstGeom>
            <a:noFill/>
            <a:ln w="9525">
              <a:noFill/>
              <a:miter lim="800000"/>
              <a:headEnd/>
              <a:tailEnd/>
            </a:ln>
          </p:spPr>
          <p:txBody>
            <a:bodyPr wrap="none">
              <a:spAutoFit/>
            </a:bodyPr>
            <a:lstStyle/>
            <a:p>
              <a:r>
                <a:rPr lang="en-US" sz="1600" b="1">
                  <a:latin typeface="Calibri" pitchFamily="34" charset="0"/>
                </a:rPr>
                <a:t>INFRASTRUKTUR/</a:t>
              </a:r>
              <a:br>
                <a:rPr lang="en-US" sz="1600" b="1">
                  <a:latin typeface="Calibri" pitchFamily="34" charset="0"/>
                </a:rPr>
              </a:br>
              <a:r>
                <a:rPr lang="en-US" sz="1600" b="1">
                  <a:latin typeface="Calibri" pitchFamily="34" charset="0"/>
                </a:rPr>
                <a:t>SARANA-PRASARANA</a:t>
              </a:r>
            </a:p>
          </p:txBody>
        </p:sp>
        <p:sp>
          <p:nvSpPr>
            <p:cNvPr id="16" name="TextBox 26"/>
            <p:cNvSpPr txBox="1">
              <a:spLocks noChangeArrowheads="1"/>
            </p:cNvSpPr>
            <p:nvPr/>
          </p:nvSpPr>
          <p:spPr bwMode="auto">
            <a:xfrm>
              <a:off x="2971800" y="5509736"/>
              <a:ext cx="3124200" cy="692954"/>
            </a:xfrm>
            <a:prstGeom prst="rect">
              <a:avLst/>
            </a:prstGeom>
            <a:noFill/>
            <a:ln w="9525">
              <a:noFill/>
              <a:miter lim="800000"/>
              <a:headEnd/>
              <a:tailEnd/>
            </a:ln>
          </p:spPr>
          <p:txBody>
            <a:bodyPr>
              <a:spAutoFit/>
            </a:bodyPr>
            <a:lstStyle/>
            <a:p>
              <a:pPr algn="ctr"/>
              <a:r>
                <a:rPr lang="en-US" sz="1400" b="1" dirty="0" err="1">
                  <a:latin typeface="Calibri" pitchFamily="34" charset="0"/>
                </a:rPr>
                <a:t>Ketersediaan</a:t>
              </a:r>
              <a:r>
                <a:rPr lang="en-US" sz="1400" b="1" dirty="0">
                  <a:latin typeface="Calibri" pitchFamily="34" charset="0"/>
                </a:rPr>
                <a:t> </a:t>
              </a:r>
              <a:r>
                <a:rPr lang="en-US" sz="1400" b="1" dirty="0" smtClean="0">
                  <a:latin typeface="Calibri" pitchFamily="34" charset="0"/>
                </a:rPr>
                <a:t>da</a:t>
              </a:r>
              <a:r>
                <a:rPr lang="id-ID" sz="1400" b="1" dirty="0" smtClean="0">
                  <a:latin typeface="Calibri" pitchFamily="34" charset="0"/>
                </a:rPr>
                <a:t>n</a:t>
              </a:r>
              <a:r>
                <a:rPr lang="en-US" sz="1400" b="1" dirty="0" smtClean="0">
                  <a:latin typeface="Calibri" pitchFamily="34" charset="0"/>
                </a:rPr>
                <a:t> </a:t>
              </a:r>
              <a:r>
                <a:rPr lang="en-US" sz="1400" b="1" dirty="0" err="1">
                  <a:latin typeface="Calibri" pitchFamily="34" charset="0"/>
                </a:rPr>
                <a:t>Kualitas</a:t>
              </a:r>
              <a:r>
                <a:rPr lang="en-US" sz="1400" b="1" dirty="0">
                  <a:latin typeface="Calibri" pitchFamily="34" charset="0"/>
                </a:rPr>
                <a:t> </a:t>
              </a:r>
              <a:r>
                <a:rPr lang="en-US" sz="1400" b="1" dirty="0" err="1">
                  <a:latin typeface="Calibri" pitchFamily="34" charset="0"/>
                </a:rPr>
                <a:t>infrastruktur</a:t>
              </a:r>
              <a:r>
                <a:rPr lang="en-US" sz="1400" b="1" dirty="0">
                  <a:latin typeface="Calibri" pitchFamily="34" charset="0"/>
                </a:rPr>
                <a:t>/</a:t>
              </a:r>
              <a:r>
                <a:rPr lang="en-US" sz="1400" b="1" dirty="0" err="1">
                  <a:latin typeface="Calibri" pitchFamily="34" charset="0"/>
                </a:rPr>
                <a:t>sarana</a:t>
              </a:r>
              <a:r>
                <a:rPr lang="en-US" sz="1400" b="1" dirty="0">
                  <a:latin typeface="Calibri" pitchFamily="34" charset="0"/>
                </a:rPr>
                <a:t>  </a:t>
              </a:r>
              <a:r>
                <a:rPr lang="en-US" sz="1400" b="1" dirty="0" err="1">
                  <a:latin typeface="Calibri" pitchFamily="34" charset="0"/>
                </a:rPr>
                <a:t>serta</a:t>
              </a:r>
              <a:r>
                <a:rPr lang="en-US" sz="1400" b="1" dirty="0">
                  <a:latin typeface="Calibri" pitchFamily="34" charset="0"/>
                </a:rPr>
                <a:t> </a:t>
              </a:r>
              <a:r>
                <a:rPr lang="en-US" sz="1400" b="1" dirty="0" err="1">
                  <a:latin typeface="Calibri" pitchFamily="34" charset="0"/>
                </a:rPr>
                <a:t>prasarana</a:t>
              </a:r>
              <a:r>
                <a:rPr lang="en-US" sz="1400" b="1" dirty="0">
                  <a:latin typeface="Calibri" pitchFamily="34" charset="0"/>
                </a:rPr>
                <a:t>  </a:t>
              </a:r>
              <a:r>
                <a:rPr lang="en-US" sz="1400" b="1" dirty="0" err="1">
                  <a:latin typeface="Calibri" pitchFamily="34" charset="0"/>
                </a:rPr>
                <a:t>pemasaran</a:t>
              </a:r>
              <a:r>
                <a:rPr lang="en-US" sz="1400" b="1" dirty="0">
                  <a:latin typeface="Calibri" pitchFamily="34" charset="0"/>
                </a:rPr>
                <a:t>  yang </a:t>
              </a:r>
              <a:r>
                <a:rPr lang="en-US" sz="1400" b="1" dirty="0" err="1">
                  <a:latin typeface="Calibri" pitchFamily="34" charset="0"/>
                </a:rPr>
                <a:t>lebih</a:t>
              </a:r>
              <a:r>
                <a:rPr lang="en-US" sz="1400" b="1" dirty="0">
                  <a:latin typeface="Calibri" pitchFamily="34" charset="0"/>
                </a:rPr>
                <a:t> </a:t>
              </a:r>
              <a:r>
                <a:rPr lang="en-US" sz="1400" b="1" dirty="0" err="1">
                  <a:latin typeface="Calibri" pitchFamily="34" charset="0"/>
                </a:rPr>
                <a:t>baik</a:t>
              </a:r>
              <a:endParaRPr lang="en-US" sz="1400" b="1" dirty="0">
                <a:latin typeface="Calibri" pitchFamily="34" charset="0"/>
              </a:endParaRPr>
            </a:p>
          </p:txBody>
        </p:sp>
        <p:sp>
          <p:nvSpPr>
            <p:cNvPr id="17" name="Rectangle 55"/>
            <p:cNvSpPr>
              <a:spLocks noChangeArrowheads="1"/>
            </p:cNvSpPr>
            <p:nvPr/>
          </p:nvSpPr>
          <p:spPr bwMode="auto">
            <a:xfrm>
              <a:off x="4054150" y="1219200"/>
              <a:ext cx="1078500" cy="346477"/>
            </a:xfrm>
            <a:prstGeom prst="rect">
              <a:avLst/>
            </a:prstGeom>
            <a:noFill/>
            <a:ln w="9525">
              <a:noFill/>
              <a:miter lim="800000"/>
              <a:headEnd/>
              <a:tailEnd/>
            </a:ln>
          </p:spPr>
          <p:txBody>
            <a:bodyPr wrap="none">
              <a:spAutoFit/>
            </a:bodyPr>
            <a:lstStyle/>
            <a:p>
              <a:r>
                <a:rPr lang="en-US" b="1" dirty="0">
                  <a:latin typeface="Calibri" pitchFamily="34" charset="0"/>
                </a:rPr>
                <a:t>PRODUK:</a:t>
              </a:r>
            </a:p>
          </p:txBody>
        </p:sp>
        <p:sp>
          <p:nvSpPr>
            <p:cNvPr id="18" name="Oval 17"/>
            <p:cNvSpPr/>
            <p:nvPr/>
          </p:nvSpPr>
          <p:spPr>
            <a:xfrm>
              <a:off x="5615800" y="2895600"/>
              <a:ext cx="2994800" cy="2214578"/>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59"/>
            <p:cNvSpPr>
              <a:spLocks noChangeArrowheads="1"/>
            </p:cNvSpPr>
            <p:nvPr/>
          </p:nvSpPr>
          <p:spPr bwMode="auto">
            <a:xfrm>
              <a:off x="6096000" y="3124200"/>
              <a:ext cx="2055884" cy="317604"/>
            </a:xfrm>
            <a:prstGeom prst="rect">
              <a:avLst/>
            </a:prstGeom>
            <a:noFill/>
            <a:ln w="9525">
              <a:noFill/>
              <a:miter lim="800000"/>
              <a:headEnd/>
              <a:tailEnd/>
            </a:ln>
          </p:spPr>
          <p:txBody>
            <a:bodyPr wrap="none">
              <a:spAutoFit/>
            </a:bodyPr>
            <a:lstStyle/>
            <a:p>
              <a:r>
                <a:rPr lang="en-US" sz="1600" b="1" dirty="0">
                  <a:latin typeface="Calibri" pitchFamily="34" charset="0"/>
                </a:rPr>
                <a:t>KEBIJAKAN/REGULASI</a:t>
              </a:r>
            </a:p>
          </p:txBody>
        </p:sp>
        <p:sp>
          <p:nvSpPr>
            <p:cNvPr id="20" name="Rectangle 56"/>
            <p:cNvSpPr>
              <a:spLocks noChangeArrowheads="1"/>
            </p:cNvSpPr>
            <p:nvPr/>
          </p:nvSpPr>
          <p:spPr bwMode="auto">
            <a:xfrm>
              <a:off x="5943600" y="3570982"/>
              <a:ext cx="2819400" cy="1010558"/>
            </a:xfrm>
            <a:prstGeom prst="rect">
              <a:avLst/>
            </a:prstGeom>
            <a:noFill/>
            <a:ln w="9525">
              <a:noFill/>
              <a:miter lim="800000"/>
              <a:headEnd/>
              <a:tailEnd/>
            </a:ln>
          </p:spPr>
          <p:txBody>
            <a:bodyPr>
              <a:spAutoFit/>
            </a:bodyPr>
            <a:lstStyle/>
            <a:p>
              <a:r>
                <a:rPr lang="en-US" sz="1600">
                  <a:latin typeface="Arial Narrow" pitchFamily="34" charset="0"/>
                </a:rPr>
                <a:t>Harmonisasi kebijakan/regulasi yang mendukung pelaku usaha dalam peningkatkan daya saing dan pengembangan bisnisnya.</a:t>
              </a:r>
            </a:p>
          </p:txBody>
        </p:sp>
      </p:grpSp>
    </p:spTree>
    <p:extLst>
      <p:ext uri="{BB962C8B-B14F-4D97-AF65-F5344CB8AC3E}">
        <p14:creationId xmlns:p14="http://schemas.microsoft.com/office/powerpoint/2010/main" val="248590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95400"/>
            <a:ext cx="8534400" cy="1323439"/>
          </a:xfrm>
          <a:prstGeom prst="rect">
            <a:avLst/>
          </a:prstGeom>
          <a:noFill/>
        </p:spPr>
        <p:txBody>
          <a:bodyPr wrap="square" rtlCol="0">
            <a:spAutoFit/>
          </a:bodyPr>
          <a:lstStyle/>
          <a:p>
            <a:pPr algn="ctr"/>
            <a:r>
              <a:rPr lang="id-ID" sz="4000" dirty="0" smtClean="0"/>
              <a:t>LEVEL KUALIFIKASI SEPERTI APA YANG KITA RENCANAKAN  (NQF)</a:t>
            </a:r>
            <a:endParaRPr lang="id-ID" sz="4000" dirty="0"/>
          </a:p>
        </p:txBody>
      </p:sp>
      <p:pic>
        <p:nvPicPr>
          <p:cNvPr id="3" name="Picture 2" descr="Image result for TIK"/>
          <p:cNvPicPr/>
          <p:nvPr/>
        </p:nvPicPr>
        <p:blipFill>
          <a:blip r:embed="rId2">
            <a:extLst>
              <a:ext uri="{28A0092B-C50C-407E-A947-70E740481C1C}">
                <a14:useLocalDpi xmlns:a14="http://schemas.microsoft.com/office/drawing/2010/main" val="0"/>
              </a:ext>
            </a:extLst>
          </a:blip>
          <a:srcRect/>
          <a:stretch>
            <a:fillRect/>
          </a:stretch>
        </p:blipFill>
        <p:spPr bwMode="auto">
          <a:xfrm>
            <a:off x="2870200" y="2971800"/>
            <a:ext cx="3962399" cy="2971800"/>
          </a:xfrm>
          <a:prstGeom prst="rect">
            <a:avLst/>
          </a:prstGeom>
          <a:noFill/>
          <a:ln>
            <a:noFill/>
          </a:ln>
        </p:spPr>
      </p:pic>
    </p:spTree>
    <p:extLst>
      <p:ext uri="{BB962C8B-B14F-4D97-AF65-F5344CB8AC3E}">
        <p14:creationId xmlns:p14="http://schemas.microsoft.com/office/powerpoint/2010/main" val="3328672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609600" y="6096000"/>
            <a:ext cx="5334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9" name="Group 28"/>
          <p:cNvGrpSpPr/>
          <p:nvPr/>
        </p:nvGrpSpPr>
        <p:grpSpPr>
          <a:xfrm>
            <a:off x="368033" y="-22893"/>
            <a:ext cx="7823200" cy="6880893"/>
            <a:chOff x="914400" y="137180"/>
            <a:chExt cx="7137400" cy="6880893"/>
          </a:xfrm>
        </p:grpSpPr>
        <p:sp>
          <p:nvSpPr>
            <p:cNvPr id="8" name="TextBox 7"/>
            <p:cNvSpPr txBox="1"/>
            <p:nvPr/>
          </p:nvSpPr>
          <p:spPr>
            <a:xfrm rot="18895514">
              <a:off x="1293319" y="1754681"/>
              <a:ext cx="1960538" cy="584775"/>
            </a:xfrm>
            <a:prstGeom prst="rect">
              <a:avLst/>
            </a:prstGeom>
            <a:noFill/>
          </p:spPr>
          <p:txBody>
            <a:bodyPr wrap="square" rtlCol="0">
              <a:spAutoFit/>
            </a:bodyPr>
            <a:lstStyle/>
            <a:p>
              <a:pPr algn="ctr"/>
              <a:r>
                <a:rPr lang="en-US" sz="1600" b="1" dirty="0" smtClean="0">
                  <a:solidFill>
                    <a:schemeClr val="bg2">
                      <a:lumMod val="10000"/>
                    </a:schemeClr>
                  </a:solidFill>
                </a:rPr>
                <a:t>DUNIA PENDIDIKAN  FORMAL</a:t>
              </a:r>
              <a:endParaRPr lang="id-ID" sz="1600" b="1" dirty="0">
                <a:solidFill>
                  <a:schemeClr val="bg2">
                    <a:lumMod val="10000"/>
                  </a:schemeClr>
                </a:solidFill>
              </a:endParaRPr>
            </a:p>
          </p:txBody>
        </p:sp>
        <p:sp>
          <p:nvSpPr>
            <p:cNvPr id="9" name="Right Arrow 8"/>
            <p:cNvSpPr/>
            <p:nvPr/>
          </p:nvSpPr>
          <p:spPr>
            <a:xfrm rot="18984834">
              <a:off x="2293765" y="2238129"/>
              <a:ext cx="704411" cy="304168"/>
            </a:xfrm>
            <a:prstGeom prst="rightArrow">
              <a:avLst>
                <a:gd name="adj1" fmla="val 50000"/>
                <a:gd name="adj2" fmla="val 75214"/>
              </a:avLst>
            </a:prstGeom>
            <a:solidFill>
              <a:srgbClr val="FF6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3393864">
              <a:off x="6048602" y="2185054"/>
              <a:ext cx="639626" cy="304168"/>
            </a:xfrm>
            <a:prstGeom prst="rightArrow">
              <a:avLst>
                <a:gd name="adj1" fmla="val 50000"/>
                <a:gd name="adj2" fmla="val 75214"/>
              </a:avLst>
            </a:prstGeom>
            <a:solidFill>
              <a:srgbClr val="FF6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2604496">
              <a:off x="5581815" y="1779500"/>
              <a:ext cx="2256998" cy="584775"/>
            </a:xfrm>
            <a:prstGeom prst="rect">
              <a:avLst/>
            </a:prstGeom>
            <a:noFill/>
          </p:spPr>
          <p:txBody>
            <a:bodyPr wrap="square" rtlCol="0">
              <a:spAutoFit/>
            </a:bodyPr>
            <a:lstStyle/>
            <a:p>
              <a:pPr algn="ctr"/>
              <a:r>
                <a:rPr lang="en-US" sz="1600" b="1" dirty="0" smtClean="0">
                  <a:solidFill>
                    <a:schemeClr val="bg2">
                      <a:lumMod val="25000"/>
                    </a:schemeClr>
                  </a:solidFill>
                </a:rPr>
                <a:t>PENGALAMAN ATAU BELAJAR MANDIRI</a:t>
              </a:r>
              <a:endParaRPr lang="id-ID" sz="1600" b="1" dirty="0">
                <a:solidFill>
                  <a:schemeClr val="bg2">
                    <a:lumMod val="25000"/>
                  </a:schemeClr>
                </a:solidFill>
              </a:endParaRPr>
            </a:p>
          </p:txBody>
        </p:sp>
        <p:sp>
          <p:nvSpPr>
            <p:cNvPr id="14" name="TextBox 13"/>
            <p:cNvSpPr txBox="1"/>
            <p:nvPr/>
          </p:nvSpPr>
          <p:spPr>
            <a:xfrm rot="18712497">
              <a:off x="5501312" y="5517114"/>
              <a:ext cx="2417142" cy="584775"/>
            </a:xfrm>
            <a:prstGeom prst="rect">
              <a:avLst/>
            </a:prstGeom>
            <a:noFill/>
          </p:spPr>
          <p:txBody>
            <a:bodyPr wrap="square" rtlCol="0">
              <a:spAutoFit/>
            </a:bodyPr>
            <a:lstStyle/>
            <a:p>
              <a:pPr algn="ctr"/>
              <a:r>
                <a:rPr lang="en-US" sz="1400" b="1" dirty="0" smtClean="0"/>
                <a:t> </a:t>
              </a:r>
              <a:r>
                <a:rPr lang="en-US" sz="1600" b="1" dirty="0" smtClean="0"/>
                <a:t>DUNIA INDUSTRI ATAU DUNIA KERJA</a:t>
              </a:r>
              <a:endParaRPr lang="id-ID" sz="1600" b="1" dirty="0"/>
            </a:p>
          </p:txBody>
        </p:sp>
        <p:sp>
          <p:nvSpPr>
            <p:cNvPr id="15" name="Right Arrow 14"/>
            <p:cNvSpPr/>
            <p:nvPr/>
          </p:nvSpPr>
          <p:spPr>
            <a:xfrm rot="18929993">
              <a:off x="6086199" y="5220172"/>
              <a:ext cx="704411" cy="304168"/>
            </a:xfrm>
            <a:prstGeom prst="rightArrow">
              <a:avLst>
                <a:gd name="adj1" fmla="val 50000"/>
                <a:gd name="adj2" fmla="val 75214"/>
              </a:avLst>
            </a:prstGeom>
            <a:solidFill>
              <a:srgbClr val="FF6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576698">
              <a:off x="914400" y="5447810"/>
              <a:ext cx="2469347" cy="584775"/>
            </a:xfrm>
            <a:prstGeom prst="rect">
              <a:avLst/>
            </a:prstGeom>
            <a:noFill/>
          </p:spPr>
          <p:txBody>
            <a:bodyPr wrap="square" rtlCol="0">
              <a:spAutoFit/>
            </a:bodyPr>
            <a:lstStyle/>
            <a:p>
              <a:pPr algn="ctr"/>
              <a:r>
                <a:rPr lang="en-US" sz="1600" b="1" dirty="0" smtClean="0">
                  <a:solidFill>
                    <a:schemeClr val="accent6">
                      <a:lumMod val="50000"/>
                    </a:schemeClr>
                  </a:solidFill>
                </a:rPr>
                <a:t>DUNIA PROFESI DAN SERTIFIKAT PROFESI </a:t>
              </a:r>
              <a:endParaRPr lang="id-ID" sz="1600" b="1" dirty="0">
                <a:solidFill>
                  <a:schemeClr val="accent6">
                    <a:lumMod val="50000"/>
                  </a:schemeClr>
                </a:solidFill>
              </a:endParaRPr>
            </a:p>
          </p:txBody>
        </p:sp>
        <p:sp>
          <p:nvSpPr>
            <p:cNvPr id="18" name="Right Arrow 17"/>
            <p:cNvSpPr/>
            <p:nvPr/>
          </p:nvSpPr>
          <p:spPr>
            <a:xfrm rot="13412915">
              <a:off x="2187858" y="5258884"/>
              <a:ext cx="704411" cy="304168"/>
            </a:xfrm>
            <a:prstGeom prst="rightArrow">
              <a:avLst>
                <a:gd name="adj1" fmla="val 50000"/>
                <a:gd name="adj2" fmla="val 75214"/>
              </a:avLst>
            </a:prstGeom>
            <a:solidFill>
              <a:srgbClr val="FF6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1262960" y="551960"/>
              <a:ext cx="6788840" cy="485394"/>
            </a:xfrm>
            <a:prstGeom prst="rect">
              <a:avLst/>
            </a:prstGeom>
          </p:spPr>
          <p:txBody>
            <a:bodyPr>
              <a:normAutofit/>
            </a:bodyPr>
            <a:lstStyle/>
            <a:p>
              <a:pPr algn="ctr">
                <a:spcBef>
                  <a:spcPct val="0"/>
                </a:spcBef>
                <a:defRPr/>
              </a:pPr>
              <a:r>
                <a:rPr lang="en-US" sz="2400" b="1" dirty="0" err="1" smtClean="0">
                  <a:ln w="1905"/>
                  <a:solidFill>
                    <a:schemeClr val="bg1"/>
                  </a:solidFill>
                  <a:effectLst>
                    <a:innerShdw blurRad="69850" dist="43180" dir="5400000">
                      <a:srgbClr val="000000">
                        <a:alpha val="65000"/>
                      </a:srgbClr>
                    </a:innerShdw>
                  </a:effectLst>
                </a:rPr>
                <a:t>Pencapaian</a:t>
              </a:r>
              <a:r>
                <a:rPr lang="en-US" sz="2400" b="1" dirty="0" smtClean="0">
                  <a:ln w="1905"/>
                  <a:solidFill>
                    <a:schemeClr val="bg1"/>
                  </a:solidFill>
                  <a:effectLst>
                    <a:innerShdw blurRad="69850" dist="43180" dir="5400000">
                      <a:srgbClr val="000000">
                        <a:alpha val="65000"/>
                      </a:srgbClr>
                    </a:innerShdw>
                  </a:effectLst>
                </a:rPr>
                <a:t> level </a:t>
              </a:r>
              <a:r>
                <a:rPr lang="en-US" sz="2400" b="1" dirty="0" err="1">
                  <a:ln w="1905"/>
                  <a:solidFill>
                    <a:schemeClr val="bg1"/>
                  </a:solidFill>
                  <a:effectLst>
                    <a:innerShdw blurRad="69850" dist="43180" dir="5400000">
                      <a:srgbClr val="000000">
                        <a:alpha val="65000"/>
                      </a:srgbClr>
                    </a:innerShdw>
                  </a:effectLst>
                </a:rPr>
                <a:t>k</a:t>
              </a:r>
              <a:r>
                <a:rPr lang="en-US" sz="2400" b="1" dirty="0" err="1" smtClean="0">
                  <a:ln w="1905"/>
                  <a:solidFill>
                    <a:schemeClr val="bg1"/>
                  </a:solidFill>
                  <a:effectLst>
                    <a:innerShdw blurRad="69850" dist="43180" dir="5400000">
                      <a:srgbClr val="000000">
                        <a:alpha val="65000"/>
                      </a:srgbClr>
                    </a:innerShdw>
                  </a:effectLst>
                </a:rPr>
                <a:t>ualifikasi</a:t>
              </a:r>
              <a:r>
                <a:rPr lang="en-US" sz="2400" b="1" dirty="0" smtClean="0">
                  <a:ln w="1905"/>
                  <a:solidFill>
                    <a:schemeClr val="bg1"/>
                  </a:solidFill>
                  <a:effectLst>
                    <a:innerShdw blurRad="69850" dist="43180" dir="5400000">
                      <a:srgbClr val="000000">
                        <a:alpha val="65000"/>
                      </a:srgbClr>
                    </a:innerShdw>
                  </a:effectLst>
                </a:rPr>
                <a:t> </a:t>
              </a:r>
              <a:r>
                <a:rPr lang="en-US" sz="2400" b="1" dirty="0" err="1">
                  <a:ln w="1905"/>
                  <a:solidFill>
                    <a:schemeClr val="bg1"/>
                  </a:solidFill>
                  <a:effectLst>
                    <a:innerShdw blurRad="69850" dist="43180" dir="5400000">
                      <a:srgbClr val="000000">
                        <a:alpha val="65000"/>
                      </a:srgbClr>
                    </a:innerShdw>
                  </a:effectLst>
                </a:rPr>
                <a:t>m</a:t>
              </a:r>
              <a:r>
                <a:rPr lang="en-US" sz="2400" b="1" dirty="0" err="1" smtClean="0">
                  <a:ln w="1905"/>
                  <a:solidFill>
                    <a:schemeClr val="bg1"/>
                  </a:solidFill>
                  <a:effectLst>
                    <a:innerShdw blurRad="69850" dist="43180" dir="5400000">
                      <a:srgbClr val="000000">
                        <a:alpha val="65000"/>
                      </a:srgbClr>
                    </a:innerShdw>
                  </a:effectLst>
                </a:rPr>
                <a:t>elalui</a:t>
              </a:r>
              <a:r>
                <a:rPr lang="en-US" sz="2400" b="1" dirty="0" smtClean="0">
                  <a:ln w="1905"/>
                  <a:solidFill>
                    <a:schemeClr val="bg1"/>
                  </a:solidFill>
                  <a:effectLst>
                    <a:innerShdw blurRad="69850" dist="43180" dir="5400000">
                      <a:srgbClr val="000000">
                        <a:alpha val="65000"/>
                      </a:srgbClr>
                    </a:innerShdw>
                  </a:effectLst>
                </a:rPr>
                <a:t> </a:t>
              </a:r>
              <a:r>
                <a:rPr lang="en-US" sz="2400" b="1" dirty="0" err="1">
                  <a:ln w="1905"/>
                  <a:solidFill>
                    <a:schemeClr val="bg1"/>
                  </a:solidFill>
                  <a:effectLst>
                    <a:innerShdw blurRad="69850" dist="43180" dir="5400000">
                      <a:srgbClr val="000000">
                        <a:alpha val="65000"/>
                      </a:srgbClr>
                    </a:innerShdw>
                  </a:effectLst>
                </a:rPr>
                <a:t>b</a:t>
              </a:r>
              <a:r>
                <a:rPr lang="en-US" sz="2400" b="1" dirty="0" err="1" smtClean="0">
                  <a:ln w="1905"/>
                  <a:solidFill>
                    <a:schemeClr val="bg1"/>
                  </a:solidFill>
                  <a:effectLst>
                    <a:innerShdw blurRad="69850" dist="43180" dir="5400000">
                      <a:srgbClr val="000000">
                        <a:alpha val="65000"/>
                      </a:srgbClr>
                    </a:innerShdw>
                  </a:effectLst>
                </a:rPr>
                <a:t>erbagai</a:t>
              </a:r>
              <a:r>
                <a:rPr lang="en-US" sz="2400" b="1" dirty="0" smtClean="0">
                  <a:ln w="1905"/>
                  <a:solidFill>
                    <a:schemeClr val="bg1"/>
                  </a:solidFill>
                  <a:effectLst>
                    <a:innerShdw blurRad="69850" dist="43180" dir="5400000">
                      <a:srgbClr val="000000">
                        <a:alpha val="65000"/>
                      </a:srgbClr>
                    </a:innerShdw>
                  </a:effectLst>
                </a:rPr>
                <a:t> </a:t>
              </a:r>
              <a:r>
                <a:rPr lang="en-US" sz="2400" b="1" dirty="0" err="1" smtClean="0">
                  <a:ln w="1905"/>
                  <a:solidFill>
                    <a:schemeClr val="bg1"/>
                  </a:solidFill>
                  <a:effectLst>
                    <a:innerShdw blurRad="69850" dist="43180" dir="5400000">
                      <a:srgbClr val="000000">
                        <a:alpha val="65000"/>
                      </a:srgbClr>
                    </a:innerShdw>
                  </a:effectLst>
                </a:rPr>
                <a:t>alur</a:t>
              </a:r>
              <a:endParaRPr lang="en-US" sz="2400" b="1" dirty="0" smtClean="0">
                <a:ln w="1905"/>
                <a:solidFill>
                  <a:schemeClr val="bg1"/>
                </a:solidFill>
                <a:effectLst>
                  <a:innerShdw blurRad="69850" dist="43180" dir="5400000">
                    <a:srgbClr val="000000">
                      <a:alpha val="65000"/>
                    </a:srgbClr>
                  </a:innerShdw>
                </a:effectLst>
              </a:endParaRPr>
            </a:p>
          </p:txBody>
        </p:sp>
        <p:sp>
          <p:nvSpPr>
            <p:cNvPr id="21" name="Rectangle 20"/>
            <p:cNvSpPr/>
            <p:nvPr/>
          </p:nvSpPr>
          <p:spPr>
            <a:xfrm>
              <a:off x="3162300" y="137180"/>
              <a:ext cx="2827669" cy="523220"/>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tx1">
                      <a:lumMod val="50000"/>
                      <a:lumOff val="50000"/>
                    </a:schemeClr>
                  </a:solidFill>
                  <a:effectLst>
                    <a:outerShdw blurRad="50800" dist="39000" dir="5460000" algn="tl">
                      <a:srgbClr val="000000">
                        <a:alpha val="38000"/>
                      </a:srgbClr>
                    </a:outerShdw>
                  </a:effectLst>
                </a:rPr>
                <a:t>KONSEP KKNI </a:t>
              </a:r>
              <a:endParaRPr lang="en-US" sz="2800" b="1" cap="none" spc="0" dirty="0">
                <a:ln w="11430"/>
                <a:solidFill>
                  <a:schemeClr val="tx1">
                    <a:lumMod val="50000"/>
                    <a:lumOff val="50000"/>
                  </a:schemeClr>
                </a:solidFill>
                <a:effectLst>
                  <a:outerShdw blurRad="50800" dist="39000" dir="5460000" algn="tl">
                    <a:srgbClr val="000000">
                      <a:alpha val="38000"/>
                    </a:srgbClr>
                  </a:outerShdw>
                </a:effectLst>
              </a:endParaRPr>
            </a:p>
          </p:txBody>
        </p:sp>
        <p:grpSp>
          <p:nvGrpSpPr>
            <p:cNvPr id="23" name="Group 22"/>
            <p:cNvGrpSpPr/>
            <p:nvPr/>
          </p:nvGrpSpPr>
          <p:grpSpPr>
            <a:xfrm>
              <a:off x="2575893" y="983238"/>
              <a:ext cx="3996170" cy="5025678"/>
              <a:chOff x="2575893" y="447925"/>
              <a:chExt cx="3996170" cy="5025678"/>
            </a:xfrm>
          </p:grpSpPr>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55707">
                <a:off x="2496791" y="1398332"/>
                <a:ext cx="4154373" cy="399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52138">
                <a:off x="3018672" y="447925"/>
                <a:ext cx="443450" cy="331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650228">
              <a:off x="5686718" y="3560902"/>
              <a:ext cx="388824" cy="329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855383">
              <a:off x="4244421" y="5026840"/>
              <a:ext cx="3282318"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Rectangle 27"/>
          <p:cNvSpPr/>
          <p:nvPr/>
        </p:nvSpPr>
        <p:spPr>
          <a:xfrm rot="16200000">
            <a:off x="5895093" y="3681315"/>
            <a:ext cx="5039394" cy="646331"/>
          </a:xfrm>
          <a:prstGeom prst="rect">
            <a:avLst/>
          </a:prstGeom>
        </p:spPr>
        <p:txBody>
          <a:bodyPr wrap="square">
            <a:spAutoFit/>
          </a:bodyPr>
          <a:lstStyle/>
          <a:p>
            <a:pPr lvl="0" algn="ctr">
              <a:spcBef>
                <a:spcPct val="0"/>
              </a:spcBef>
            </a:pPr>
            <a:r>
              <a:rPr lang="id-ID" b="1" dirty="0" smtClean="0">
                <a:solidFill>
                  <a:srgbClr val="FF0000"/>
                </a:solidFill>
              </a:rPr>
              <a:t>Sumber</a:t>
            </a:r>
            <a:r>
              <a:rPr lang="id-ID" b="1" dirty="0" smtClean="0"/>
              <a:t>: </a:t>
            </a:r>
            <a:r>
              <a:rPr lang="en-US" b="1" dirty="0" err="1" smtClean="0"/>
              <a:t>Ditbelmawa</a:t>
            </a:r>
            <a:r>
              <a:rPr lang="en-US" b="1" dirty="0"/>
              <a:t>, DITJEN DIKTI KEMENTERIAN PENDIDIKAN DAN KEBUDAYAAN 2014</a:t>
            </a:r>
          </a:p>
        </p:txBody>
      </p:sp>
    </p:spTree>
    <p:extLst>
      <p:ext uri="{BB962C8B-B14F-4D97-AF65-F5344CB8AC3E}">
        <p14:creationId xmlns:p14="http://schemas.microsoft.com/office/powerpoint/2010/main" val="825574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1616</TotalTime>
  <Words>1928</Words>
  <Application>Microsoft Office PowerPoint</Application>
  <PresentationFormat>On-screen Show (4:3)</PresentationFormat>
  <Paragraphs>305</Paragraphs>
  <Slides>39</Slides>
  <Notes>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DALAM MENGAHADAPI TANTANGAN GLOBAL </vt:lpstr>
      <vt:lpstr>PowerPoint Presentation</vt:lpstr>
      <vt:lpstr>PowerPoint Presentation</vt:lpstr>
      <vt:lpstr>PowerPoint Presentation</vt:lpstr>
      <vt:lpstr>PowerPoint Presentation</vt:lpstr>
      <vt:lpstr>PowerPoint Presentation</vt:lpstr>
      <vt:lpstr>TANTANGAN:  AEC 2015</vt:lpstr>
      <vt:lpstr>PowerPoint Presentation</vt:lpstr>
      <vt:lpstr>PowerPoint Presentation</vt:lpstr>
      <vt:lpstr>The Ultimate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LABORATORIUM KOMPUTER</vt:lpstr>
      <vt:lpstr>BANTUAN PERALATAN TIK</vt:lpstr>
      <vt:lpstr>PENYEDIAAN PERALATAN TIK DI DAERAH 3T DAN KLASTER 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PERENCANAAN KEGIATAN PEMBELAJARAN</dc:title>
  <dc:creator>Tya</dc:creator>
  <cp:lastModifiedBy>Usman</cp:lastModifiedBy>
  <cp:revision>80</cp:revision>
  <cp:lastPrinted>2015-04-19T23:16:47Z</cp:lastPrinted>
  <dcterms:created xsi:type="dcterms:W3CDTF">2014-10-07T08:00:21Z</dcterms:created>
  <dcterms:modified xsi:type="dcterms:W3CDTF">2015-04-24T21:48:06Z</dcterms:modified>
</cp:coreProperties>
</file>