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7"/>
  </p:notesMasterIdLst>
  <p:sldIdLst>
    <p:sldId id="256" r:id="rId2"/>
    <p:sldId id="268" r:id="rId3"/>
    <p:sldId id="270" r:id="rId4"/>
    <p:sldId id="271" r:id="rId5"/>
    <p:sldId id="275" r:id="rId6"/>
    <p:sldId id="257" r:id="rId7"/>
    <p:sldId id="281" r:id="rId8"/>
    <p:sldId id="259" r:id="rId9"/>
    <p:sldId id="266" r:id="rId10"/>
    <p:sldId id="260" r:id="rId11"/>
    <p:sldId id="267" r:id="rId12"/>
    <p:sldId id="261" r:id="rId13"/>
    <p:sldId id="282" r:id="rId14"/>
    <p:sldId id="263" r:id="rId15"/>
    <p:sldId id="258" r:id="rId16"/>
    <p:sldId id="273" r:id="rId17"/>
    <p:sldId id="264" r:id="rId18"/>
    <p:sldId id="280" r:id="rId19"/>
    <p:sldId id="274" r:id="rId20"/>
    <p:sldId id="269" r:id="rId21"/>
    <p:sldId id="272" r:id="rId22"/>
    <p:sldId id="276" r:id="rId23"/>
    <p:sldId id="277" r:id="rId24"/>
    <p:sldId id="278" r:id="rId25"/>
    <p:sldId id="279"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00CC00"/>
    <a:srgbClr val="080808"/>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9" autoAdjust="0"/>
    <p:restoredTop sz="94660"/>
  </p:normalViewPr>
  <p:slideViewPr>
    <p:cSldViewPr>
      <p:cViewPr varScale="1">
        <p:scale>
          <a:sx n="77" d="100"/>
          <a:sy n="77" d="100"/>
        </p:scale>
        <p:origin x="-160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62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2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2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62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51AA321F-A387-4149-AC06-6E61D1208EF1}" type="slidenum">
              <a:rPr lang="en-US"/>
              <a:pPr>
                <a:defRPr/>
              </a:pPr>
              <a:t>‹#›</a:t>
            </a:fld>
            <a:endParaRPr lang="en-US"/>
          </a:p>
        </p:txBody>
      </p:sp>
    </p:spTree>
    <p:extLst>
      <p:ext uri="{BB962C8B-B14F-4D97-AF65-F5344CB8AC3E}">
        <p14:creationId xmlns:p14="http://schemas.microsoft.com/office/powerpoint/2010/main" val="928665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1D2DFA7-CC68-441A-90E9-C813370048B1}" type="slidenum">
              <a:rPr lang="en-US" smtClean="0"/>
              <a:pPr/>
              <a:t>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EC9BF25-06BB-4A8F-A0AF-8E99FAE087A2}" type="slidenum">
              <a:rPr lang="en-US" smtClean="0"/>
              <a:pPr/>
              <a:t>20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a:ln/>
        </p:spPr>
        <p:txBody>
          <a:bodyPr/>
          <a:lstStyle/>
          <a:p>
            <a:pPr eaLnBrk="1" hangingPunct="1"/>
            <a:endParaRPr lang="id-ID"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415EA5D-9B25-4602-8D9E-641825A80970}" type="slidenum">
              <a:rPr lang="en-US" smtClean="0"/>
              <a:pPr/>
              <a:t>21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ln/>
        </p:spPr>
        <p:txBody>
          <a:bodyPr/>
          <a:lstStyle/>
          <a:p>
            <a:pPr eaLnBrk="1" hangingPunct="1"/>
            <a:endParaRPr lang="id-ID"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D328D6A-686E-4BB9-B3C1-B74C30EED92F}" type="slidenum">
              <a:rPr lang="en-US" smtClean="0"/>
              <a:pPr/>
              <a:t>22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5AF128F-0BFB-4890-9E94-4A8774C861B0}" type="slidenum">
              <a:rPr lang="en-US" smtClean="0"/>
              <a:pPr/>
              <a:t>23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7445FD7-6510-43D5-A66B-C7EF61DAC262}" type="slidenum">
              <a:rPr lang="en-US" smtClean="0"/>
              <a:pPr/>
              <a:t>2</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406B72C-9D25-4737-8522-3C84622B8F75}" type="slidenum">
              <a:rPr lang="en-US" smtClean="0"/>
              <a:pPr/>
              <a:t>3</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4400" y="4343400"/>
            <a:ext cx="5029200" cy="4114800"/>
          </a:xfrm>
          <a:noFill/>
          <a:ln/>
        </p:spPr>
        <p:txBody>
          <a:bodyPr/>
          <a:lstStyle/>
          <a:p>
            <a:pPr eaLnBrk="1" hangingPunct="1"/>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5F4E06E-DD94-4B2B-8539-FCE5BADD578C}" type="slidenum">
              <a:rPr lang="en-US" smtClean="0"/>
              <a:pPr/>
              <a:t>8</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14400" y="4343400"/>
            <a:ext cx="5029200" cy="4114800"/>
          </a:xfrm>
          <a:noFill/>
          <a:ln/>
        </p:spPr>
        <p:txBody>
          <a:bodyPr/>
          <a:lstStyle/>
          <a:p>
            <a:pPr eaLnBrk="1" hangingPunct="1"/>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5C99940-3EC6-4B79-B774-357E459DD7CD}" type="slidenum">
              <a:rPr lang="en-US" smtClean="0"/>
              <a:pPr/>
              <a:t>10</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D0AD1CA-79C4-4E64-A1F2-671BC6CEA1D4}" type="slidenum">
              <a:rPr lang="en-US" smtClean="0"/>
              <a:pPr/>
              <a:t>12</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51DC6-A6D2-4B68-A816-DA68D3B91146}" type="slidenum">
              <a:rPr lang="en-US" smtClean="0"/>
              <a:pPr/>
              <a:t>14</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1FA417D-5140-4A58-AA58-509A50AB7BE9}" type="slidenum">
              <a:rPr lang="en-US" smtClean="0"/>
              <a:pPr/>
              <a:t>16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4E5AC53-44C6-45B4-A668-1EC9FC4599E6}" type="slidenum">
              <a:rPr lang="en-US" smtClean="0"/>
              <a:pPr/>
              <a:t>19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a:p>
          </p:txBody>
        </p:sp>
        <p:sp>
          <p:nvSpPr>
            <p:cNvPr id="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en-US"/>
            </a:p>
          </p:txBody>
        </p:sp>
        <p:sp>
          <p:nvSpPr>
            <p:cNvPr id="1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en-US"/>
            </a:p>
          </p:txBody>
        </p:sp>
        <p:sp>
          <p:nvSpPr>
            <p:cNvPr id="1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en-US"/>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en-US"/>
              </a:p>
            </p:txBody>
          </p:sp>
          <p:sp>
            <p:nvSpPr>
              <p:cNvPr id="1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en-US"/>
              </a:p>
            </p:txBody>
          </p:sp>
          <p:sp>
            <p:nvSpPr>
              <p:cNvPr id="2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en-US"/>
              </a:p>
            </p:txBody>
          </p:sp>
          <p:sp>
            <p:nvSpPr>
              <p:cNvPr id="3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en-US"/>
              </a:p>
            </p:txBody>
          </p:sp>
          <p:sp>
            <p:nvSpPr>
              <p:cNvPr id="4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en-US"/>
              </a:p>
            </p:txBody>
          </p:sp>
          <p:sp>
            <p:nvSpPr>
              <p:cNvPr id="4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en-US"/>
              </a:p>
            </p:txBody>
          </p:sp>
          <p:sp>
            <p:nvSpPr>
              <p:cNvPr id="4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en-US"/>
              </a:p>
            </p:txBody>
          </p:sp>
        </p:grpSp>
      </p:grpSp>
      <p:sp>
        <p:nvSpPr>
          <p:cNvPr id="157737"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157738"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b="0"/>
            </a:lvl1pPr>
          </a:lstStyle>
          <a:p>
            <a:r>
              <a:rPr lang="en-US"/>
              <a:t>Click to edit Master subtitle style</a:t>
            </a:r>
          </a:p>
        </p:txBody>
      </p:sp>
      <p:sp>
        <p:nvSpPr>
          <p:cNvPr id="43" name="Rectangle 43"/>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44" name="Rectangle 44"/>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45" name="Rectangle 45"/>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7011E9F7-8957-4C31-B5D1-51B1556D546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12588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0825" cy="6851650"/>
            <a:chOff x="0" y="0"/>
            <a:chExt cx="5758" cy="4316"/>
          </a:xfrm>
        </p:grpSpPr>
        <p:sp>
          <p:nvSpPr>
            <p:cNvPr id="128003"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04"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05"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06"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a:p>
          </p:txBody>
        </p:sp>
        <p:sp>
          <p:nvSpPr>
            <p:cNvPr id="128007"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08"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09"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10"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11"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12"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en-US"/>
            </a:p>
          </p:txBody>
        </p:sp>
        <p:sp>
          <p:nvSpPr>
            <p:cNvPr id="128013"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en-US"/>
            </a:p>
          </p:txBody>
        </p:sp>
        <p:sp>
          <p:nvSpPr>
            <p:cNvPr id="128014"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en-US"/>
            </a:p>
          </p:txBody>
        </p:sp>
        <p:grpSp>
          <p:nvGrpSpPr>
            <p:cNvPr id="1041" name="Group 15"/>
            <p:cNvGrpSpPr>
              <a:grpSpLocks/>
            </p:cNvGrpSpPr>
            <p:nvPr/>
          </p:nvGrpSpPr>
          <p:grpSpPr bwMode="auto">
            <a:xfrm>
              <a:off x="192" y="2284"/>
              <a:ext cx="1254" cy="923"/>
              <a:chOff x="192" y="2284"/>
              <a:chExt cx="1254" cy="923"/>
            </a:xfrm>
          </p:grpSpPr>
          <p:sp>
            <p:nvSpPr>
              <p:cNvPr id="128016"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en-US"/>
              </a:p>
            </p:txBody>
          </p:sp>
          <p:sp>
            <p:nvSpPr>
              <p:cNvPr id="128017"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18"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en-US"/>
              </a:p>
            </p:txBody>
          </p:sp>
          <p:sp>
            <p:nvSpPr>
              <p:cNvPr id="128019"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20"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21"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22"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23"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24"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25"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26"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27"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28"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29"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30"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31"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32"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33"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34"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35"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8036"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en-US"/>
              </a:p>
            </p:txBody>
          </p:sp>
          <p:sp>
            <p:nvSpPr>
              <p:cNvPr id="128037"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en-US"/>
              </a:p>
            </p:txBody>
          </p:sp>
          <p:sp>
            <p:nvSpPr>
              <p:cNvPr id="128038"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en-US"/>
              </a:p>
            </p:txBody>
          </p:sp>
          <p:sp>
            <p:nvSpPr>
              <p:cNvPr id="128039"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en-US"/>
              </a:p>
            </p:txBody>
          </p:sp>
          <p:sp>
            <p:nvSpPr>
              <p:cNvPr id="128040"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en-US"/>
              </a:p>
            </p:txBody>
          </p:sp>
        </p:grpSp>
      </p:grpSp>
      <p:sp>
        <p:nvSpPr>
          <p:cNvPr id="128041"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8042"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27"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InformaSSi" pitchFamily="2"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InformaSSi" pitchFamily="2"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InformaSSi" pitchFamily="2"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InformaSSi" pitchFamily="2"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InformaSSi" pitchFamily="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InformaSSi" pitchFamily="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InformaSSi" pitchFamily="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InformaSSi" pitchFamily="2"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4"/>
        </a:buBlip>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4"/>
        </a:buBlip>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4"/>
        </a:buBlip>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4"/>
        </a:buBlip>
        <a:defRPr sz="2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4"/>
        </a:buBlip>
        <a:defRPr sz="2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4"/>
        </a:buBlip>
        <a:defRPr sz="2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4"/>
        </a:buBlip>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mailto:aljambary@gmail.com" TargetMode="External"/><Relationship Id="rId5" Type="http://schemas.openxmlformats.org/officeDocument/2006/relationships/hyperlink" Target="http://www.cordova-travel/" TargetMode="External"/><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aljambary@gmail.com" TargetMode="External"/><Relationship Id="rId4" Type="http://schemas.openxmlformats.org/officeDocument/2006/relationships/hyperlink" Target="http://sukseshidup.com/" TargetMode="External"/><Relationship Id="rId5" Type="http://schemas.openxmlformats.org/officeDocument/2006/relationships/hyperlink" Target="http://www.cordova-travel/" TargetMode="External"/><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 Id="rId3" Type="http://schemas.openxmlformats.org/officeDocument/2006/relationships/image" Target="../media/image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sz="6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sylum" pitchFamily="2" charset="0"/>
              </a:rPr>
              <a:t>I Love Trouble</a:t>
            </a:r>
            <a:r>
              <a:rPr lang="en-US" sz="7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Kristen ITC" pitchFamily="66" charset="0"/>
              </a:rPr>
              <a:t/>
            </a:r>
            <a:br>
              <a:rPr lang="en-US" sz="7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Kristen ITC" pitchFamily="66" charset="0"/>
              </a:rPr>
            </a:br>
            <a:r>
              <a:rPr lang="en-US" sz="5400" spc="50" dirty="0" smtClean="0">
                <a:ln w="11430"/>
                <a:solidFill>
                  <a:schemeClr val="accent1">
                    <a:lumMod val="40000"/>
                    <a:lumOff val="60000"/>
                  </a:schemeClr>
                </a:solidFill>
                <a:effectLst>
                  <a:outerShdw blurRad="76200" dist="50800" dir="5400000" algn="tl" rotWithShape="0">
                    <a:srgbClr val="000000">
                      <a:alpha val="65000"/>
                    </a:srgbClr>
                  </a:outerShdw>
                </a:effectLst>
                <a:latin typeface="Kristen ITC" pitchFamily="66" charset="0"/>
              </a:rPr>
              <a:t>(</a:t>
            </a:r>
            <a:r>
              <a:rPr lang="en-US" sz="5400" spc="50" dirty="0" err="1" smtClean="0">
                <a:ln w="11430"/>
                <a:solidFill>
                  <a:schemeClr val="accent1">
                    <a:lumMod val="40000"/>
                    <a:lumOff val="60000"/>
                  </a:schemeClr>
                </a:solidFill>
                <a:effectLst>
                  <a:outerShdw blurRad="76200" dist="50800" dir="5400000" algn="tl" rotWithShape="0">
                    <a:srgbClr val="000000">
                      <a:alpha val="65000"/>
                    </a:srgbClr>
                  </a:outerShdw>
                </a:effectLst>
                <a:latin typeface="Kristen ITC" pitchFamily="66" charset="0"/>
              </a:rPr>
              <a:t>mencintai</a:t>
            </a:r>
            <a:r>
              <a:rPr lang="en-US" sz="5400" spc="50" dirty="0" smtClean="0">
                <a:ln w="11430"/>
                <a:solidFill>
                  <a:schemeClr val="accent1">
                    <a:lumMod val="40000"/>
                    <a:lumOff val="60000"/>
                  </a:schemeClr>
                </a:solidFill>
                <a:effectLst>
                  <a:outerShdw blurRad="76200" dist="50800" dir="5400000" algn="tl" rotWithShape="0">
                    <a:srgbClr val="000000">
                      <a:alpha val="65000"/>
                    </a:srgbClr>
                  </a:outerShdw>
                </a:effectLst>
                <a:latin typeface="Kristen ITC" pitchFamily="66" charset="0"/>
              </a:rPr>
              <a:t> </a:t>
            </a:r>
            <a:r>
              <a:rPr lang="en-US" sz="5400" spc="50" dirty="0" err="1" smtClean="0">
                <a:ln w="11430"/>
                <a:solidFill>
                  <a:schemeClr val="accent1">
                    <a:lumMod val="40000"/>
                    <a:lumOff val="60000"/>
                  </a:schemeClr>
                </a:solidFill>
                <a:effectLst>
                  <a:outerShdw blurRad="76200" dist="50800" dir="5400000" algn="tl" rotWithShape="0">
                    <a:srgbClr val="000000">
                      <a:alpha val="65000"/>
                    </a:srgbClr>
                  </a:outerShdw>
                </a:effectLst>
                <a:latin typeface="Kristen ITC" pitchFamily="66" charset="0"/>
              </a:rPr>
              <a:t>masalah</a:t>
            </a:r>
            <a:r>
              <a:rPr lang="en-US" sz="5400" spc="50" dirty="0" smtClean="0">
                <a:ln w="11430"/>
                <a:solidFill>
                  <a:schemeClr val="accent1">
                    <a:lumMod val="40000"/>
                    <a:lumOff val="60000"/>
                  </a:schemeClr>
                </a:solidFill>
                <a:effectLst>
                  <a:outerShdw blurRad="76200" dist="50800" dir="5400000" algn="tl" rotWithShape="0">
                    <a:srgbClr val="000000">
                      <a:alpha val="65000"/>
                    </a:srgbClr>
                  </a:outerShdw>
                </a:effectLst>
                <a:latin typeface="Kristen ITC" pitchFamily="66" charset="0"/>
              </a:rPr>
              <a:t>)</a:t>
            </a:r>
            <a:endParaRPr lang="en-US" sz="4800" spc="50" dirty="0" smtClean="0">
              <a:ln w="11430"/>
              <a:solidFill>
                <a:schemeClr val="accent1">
                  <a:lumMod val="40000"/>
                  <a:lumOff val="60000"/>
                </a:schemeClr>
              </a:solidFill>
              <a:effectLst>
                <a:outerShdw blurRad="76200" dist="50800" dir="5400000" algn="tl" rotWithShape="0">
                  <a:srgbClr val="000000">
                    <a:alpha val="65000"/>
                  </a:srgbClr>
                </a:outerShdw>
              </a:effectLst>
              <a:latin typeface="Trebuchet MS" pitchFamily="34" charset="0"/>
            </a:endParaRPr>
          </a:p>
        </p:txBody>
      </p:sp>
      <p:sp>
        <p:nvSpPr>
          <p:cNvPr id="158723" name="Rectangle 3"/>
          <p:cNvSpPr>
            <a:spLocks noGrp="1" noChangeArrowheads="1"/>
          </p:cNvSpPr>
          <p:nvPr>
            <p:ph type="subTitle" idx="1"/>
          </p:nvPr>
        </p:nvSpPr>
        <p:spPr>
          <a:xfrm>
            <a:off x="1371600" y="3429000"/>
            <a:ext cx="6400800" cy="1752600"/>
          </a:xfrm>
        </p:spPr>
        <p:txBody>
          <a:bodyPr>
            <a:scene3d>
              <a:camera prst="orthographicFront"/>
              <a:lightRig rig="soft" dir="t">
                <a:rot lat="0" lon="0" rev="10800000"/>
              </a:lightRig>
            </a:scene3d>
            <a:sp3d>
              <a:bevelT w="27940" h="12700"/>
              <a:contourClr>
                <a:srgbClr val="DDDDDD"/>
              </a:contourClr>
            </a:sp3d>
          </a:bodyPr>
          <a:lstStyle/>
          <a:p>
            <a:pPr eaLnBrk="1" hangingPunct="1">
              <a:defRPr/>
            </a:pPr>
            <a:r>
              <a:rPr lang="en-US" b="1" spc="150" dirty="0" err="1" smtClean="0">
                <a:ln w="11430"/>
                <a:solidFill>
                  <a:srgbClr val="F8F8F8"/>
                </a:solidFill>
                <a:effectLst>
                  <a:glow rad="101600">
                    <a:schemeClr val="bg2">
                      <a:lumMod val="75000"/>
                      <a:alpha val="60000"/>
                    </a:schemeClr>
                  </a:glow>
                  <a:outerShdw blurRad="25400" algn="tl" rotWithShape="0">
                    <a:srgbClr val="000000">
                      <a:alpha val="43000"/>
                    </a:srgbClr>
                  </a:outerShdw>
                </a:effectLst>
              </a:rPr>
              <a:t>Doddy</a:t>
            </a:r>
            <a:r>
              <a:rPr lang="en-US"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rPr>
              <a:t> Al </a:t>
            </a:r>
            <a:r>
              <a:rPr lang="en-US" b="1" spc="150" dirty="0" err="1" smtClean="0">
                <a:ln w="11430"/>
                <a:solidFill>
                  <a:srgbClr val="F8F8F8"/>
                </a:solidFill>
                <a:effectLst>
                  <a:glow rad="101600">
                    <a:schemeClr val="bg2">
                      <a:lumMod val="75000"/>
                      <a:alpha val="60000"/>
                    </a:schemeClr>
                  </a:glow>
                  <a:outerShdw blurRad="25400" algn="tl" rotWithShape="0">
                    <a:srgbClr val="000000">
                      <a:alpha val="43000"/>
                    </a:srgbClr>
                  </a:outerShdw>
                </a:effectLst>
              </a:rPr>
              <a:t>Jambary</a:t>
            </a:r>
            <a:endParaRPr lang="en-US"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endParaRPr>
          </a:p>
          <a:p>
            <a:pPr eaLnBrk="1" hangingPunct="1">
              <a:defRPr/>
            </a:pPr>
            <a:r>
              <a:rPr lang="en-US"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rPr>
              <a:t>0818 884 844	    </a:t>
            </a:r>
            <a:r>
              <a:rPr lang="en-US"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rPr>
              <a:t> 2829FEE7</a:t>
            </a:r>
            <a:endParaRPr lang="en-US"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endParaRPr>
          </a:p>
          <a:p>
            <a:pPr eaLnBrk="1" hangingPunct="1">
              <a:defRPr/>
            </a:pPr>
            <a:r>
              <a:rPr lang="en-US"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hlinkClick r:id="rId4"/>
              </a:rPr>
              <a:t>aljambary@gmail.com</a:t>
            </a:r>
            <a:endParaRPr lang="en-US"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endParaRPr>
          </a:p>
          <a:p>
            <a:pPr eaLnBrk="1" hangingPunct="1">
              <a:defRPr/>
            </a:pPr>
            <a:r>
              <a:rPr lang="en-US" sz="2800" b="1" spc="150" dirty="0" err="1" smtClean="0">
                <a:ln w="11430"/>
                <a:solidFill>
                  <a:srgbClr val="F8F8F8"/>
                </a:solidFill>
                <a:effectLst>
                  <a:glow rad="101600">
                    <a:schemeClr val="bg2">
                      <a:lumMod val="75000"/>
                      <a:alpha val="60000"/>
                    </a:schemeClr>
                  </a:glow>
                  <a:outerShdw blurRad="25400" algn="tl" rotWithShape="0">
                    <a:srgbClr val="000000">
                      <a:alpha val="43000"/>
                    </a:srgbClr>
                  </a:outerShdw>
                </a:effectLst>
              </a:rPr>
              <a:t>paradigmabaru.com</a:t>
            </a:r>
            <a:endParaRPr lang="en-US" sz="2800"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endParaRPr>
          </a:p>
          <a:p>
            <a:pPr eaLnBrk="1" hangingPunct="1">
              <a:defRPr/>
            </a:pPr>
            <a:r>
              <a:rPr lang="en-US" sz="2800"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hlinkClick r:id="rId5"/>
              </a:rPr>
              <a:t>www.cordova-travel</a:t>
            </a:r>
            <a:endParaRPr lang="en-US" sz="2800"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endParaRPr>
          </a:p>
          <a:p>
            <a:pPr eaLnBrk="1" hangingPunct="1">
              <a:defRPr/>
            </a:pPr>
            <a:r>
              <a:rPr lang="en-US" sz="2800"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rPr>
              <a:t>www.slideshare.net/aljambary</a:t>
            </a:r>
          </a:p>
        </p:txBody>
      </p:sp>
      <p:pic>
        <p:nvPicPr>
          <p:cNvPr id="1026" name="Picture 2"/>
          <p:cNvPicPr>
            <a:picLocks noChangeAspect="1" noChangeArrowheads="1"/>
          </p:cNvPicPr>
          <p:nvPr/>
        </p:nvPicPr>
        <p:blipFill>
          <a:blip r:embed="rId6">
            <a:clrChange>
              <a:clrFrom>
                <a:srgbClr val="FFFFFF"/>
              </a:clrFrom>
              <a:clrTo>
                <a:srgbClr val="FFFFFF">
                  <a:alpha val="0"/>
                </a:srgbClr>
              </a:clrTo>
            </a:clrChange>
          </a:blip>
          <a:srcRect l="14648" t="44922" r="82788" b="49219"/>
          <a:stretch>
            <a:fillRect/>
          </a:stretch>
        </p:blipFill>
        <p:spPr bwMode="auto">
          <a:xfrm>
            <a:off x="4644008" y="4101815"/>
            <a:ext cx="500066" cy="428628"/>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fade">
                                      <p:cBhvr>
                                        <p:cTn id="7" dur="5000"/>
                                        <p:tgtEl>
                                          <p:spTgt spid="158723">
                                            <p:txEl>
                                              <p:pRg st="0" end="0"/>
                                            </p:txEl>
                                          </p:spTgt>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158723">
                                            <p:txEl>
                                              <p:pRg st="1" end="1"/>
                                            </p:txEl>
                                          </p:spTgt>
                                        </p:tgtEl>
                                        <p:attrNameLst>
                                          <p:attrName>style.visibility</p:attrName>
                                        </p:attrNameLst>
                                      </p:cBhvr>
                                      <p:to>
                                        <p:strVal val="visible"/>
                                      </p:to>
                                    </p:set>
                                    <p:animEffect transition="in" filter="fade">
                                      <p:cBhvr>
                                        <p:cTn id="11" dur="5000"/>
                                        <p:tgtEl>
                                          <p:spTgt spid="15872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2000"/>
                                        <p:tgtEl>
                                          <p:spTgt spid="1026"/>
                                        </p:tgtEl>
                                      </p:cBhvr>
                                    </p:animEffect>
                                  </p:childTnLst>
                                </p:cTn>
                              </p:par>
                            </p:childTnLst>
                          </p:cTn>
                        </p:par>
                        <p:par>
                          <p:cTn id="15" fill="hold">
                            <p:stCondLst>
                              <p:cond delay="10000"/>
                            </p:stCondLst>
                            <p:childTnLst>
                              <p:par>
                                <p:cTn id="16" presetID="10" presetClass="entr" presetSubtype="0" fill="hold" grpId="0" nodeType="afterEffect">
                                  <p:stCondLst>
                                    <p:cond delay="0"/>
                                  </p:stCondLst>
                                  <p:childTnLst>
                                    <p:set>
                                      <p:cBhvr>
                                        <p:cTn id="17" dur="1" fill="hold">
                                          <p:stCondLst>
                                            <p:cond delay="0"/>
                                          </p:stCondLst>
                                        </p:cTn>
                                        <p:tgtEl>
                                          <p:spTgt spid="158723">
                                            <p:txEl>
                                              <p:pRg st="2" end="2"/>
                                            </p:txEl>
                                          </p:spTgt>
                                        </p:tgtEl>
                                        <p:attrNameLst>
                                          <p:attrName>style.visibility</p:attrName>
                                        </p:attrNameLst>
                                      </p:cBhvr>
                                      <p:to>
                                        <p:strVal val="visible"/>
                                      </p:to>
                                    </p:set>
                                    <p:animEffect transition="in" filter="fade">
                                      <p:cBhvr>
                                        <p:cTn id="18" dur="5000"/>
                                        <p:tgtEl>
                                          <p:spTgt spid="158723">
                                            <p:txEl>
                                              <p:pRg st="2" end="2"/>
                                            </p:txEl>
                                          </p:spTgt>
                                        </p:tgtEl>
                                      </p:cBhvr>
                                    </p:animEffect>
                                  </p:childTnLst>
                                </p:cTn>
                              </p:par>
                            </p:childTnLst>
                          </p:cTn>
                        </p:par>
                        <p:par>
                          <p:cTn id="19" fill="hold">
                            <p:stCondLst>
                              <p:cond delay="15000"/>
                            </p:stCondLst>
                            <p:childTnLst>
                              <p:par>
                                <p:cTn id="20" presetID="10" presetClass="entr" presetSubtype="0" fill="hold" grpId="0" nodeType="afterEffect">
                                  <p:stCondLst>
                                    <p:cond delay="0"/>
                                  </p:stCondLst>
                                  <p:childTnLst>
                                    <p:set>
                                      <p:cBhvr>
                                        <p:cTn id="21" dur="1" fill="hold">
                                          <p:stCondLst>
                                            <p:cond delay="0"/>
                                          </p:stCondLst>
                                        </p:cTn>
                                        <p:tgtEl>
                                          <p:spTgt spid="158723">
                                            <p:txEl>
                                              <p:pRg st="3" end="3"/>
                                            </p:txEl>
                                          </p:spTgt>
                                        </p:tgtEl>
                                        <p:attrNameLst>
                                          <p:attrName>style.visibility</p:attrName>
                                        </p:attrNameLst>
                                      </p:cBhvr>
                                      <p:to>
                                        <p:strVal val="visible"/>
                                      </p:to>
                                    </p:set>
                                    <p:animEffect transition="in" filter="fade">
                                      <p:cBhvr>
                                        <p:cTn id="22" dur="5000"/>
                                        <p:tgtEl>
                                          <p:spTgt spid="158723">
                                            <p:txEl>
                                              <p:pRg st="3" end="3"/>
                                            </p:txEl>
                                          </p:spTgt>
                                        </p:tgtEl>
                                      </p:cBhvr>
                                    </p:animEffect>
                                  </p:childTnLst>
                                </p:cTn>
                              </p:par>
                            </p:childTnLst>
                          </p:cTn>
                        </p:par>
                        <p:par>
                          <p:cTn id="23" fill="hold">
                            <p:stCondLst>
                              <p:cond delay="20000"/>
                            </p:stCondLst>
                            <p:childTnLst>
                              <p:par>
                                <p:cTn id="24" presetID="10" presetClass="entr" presetSubtype="0" fill="hold" grpId="0" nodeType="afterEffect">
                                  <p:stCondLst>
                                    <p:cond delay="0"/>
                                  </p:stCondLst>
                                  <p:childTnLst>
                                    <p:set>
                                      <p:cBhvr>
                                        <p:cTn id="25" dur="1" fill="hold">
                                          <p:stCondLst>
                                            <p:cond delay="0"/>
                                          </p:stCondLst>
                                        </p:cTn>
                                        <p:tgtEl>
                                          <p:spTgt spid="158723">
                                            <p:txEl>
                                              <p:pRg st="4" end="4"/>
                                            </p:txEl>
                                          </p:spTgt>
                                        </p:tgtEl>
                                        <p:attrNameLst>
                                          <p:attrName>style.visibility</p:attrName>
                                        </p:attrNameLst>
                                      </p:cBhvr>
                                      <p:to>
                                        <p:strVal val="visible"/>
                                      </p:to>
                                    </p:set>
                                    <p:animEffect transition="in" filter="fade">
                                      <p:cBhvr>
                                        <p:cTn id="26" dur="5000"/>
                                        <p:tgtEl>
                                          <p:spTgt spid="158723">
                                            <p:txEl>
                                              <p:pRg st="4" end="4"/>
                                            </p:txEl>
                                          </p:spTgt>
                                        </p:tgtEl>
                                      </p:cBhvr>
                                    </p:animEffect>
                                  </p:childTnLst>
                                </p:cTn>
                              </p:par>
                            </p:childTnLst>
                          </p:cTn>
                        </p:par>
                        <p:par>
                          <p:cTn id="27" fill="hold">
                            <p:stCondLst>
                              <p:cond delay="25000"/>
                            </p:stCondLst>
                            <p:childTnLst>
                              <p:par>
                                <p:cTn id="28" presetID="10" presetClass="entr" presetSubtype="0" fill="hold" grpId="0" nodeType="afterEffect">
                                  <p:stCondLst>
                                    <p:cond delay="0"/>
                                  </p:stCondLst>
                                  <p:childTnLst>
                                    <p:set>
                                      <p:cBhvr>
                                        <p:cTn id="29" dur="1" fill="hold">
                                          <p:stCondLst>
                                            <p:cond delay="0"/>
                                          </p:stCondLst>
                                        </p:cTn>
                                        <p:tgtEl>
                                          <p:spTgt spid="158723">
                                            <p:txEl>
                                              <p:pRg st="5" end="5"/>
                                            </p:txEl>
                                          </p:spTgt>
                                        </p:tgtEl>
                                        <p:attrNameLst>
                                          <p:attrName>style.visibility</p:attrName>
                                        </p:attrNameLst>
                                      </p:cBhvr>
                                      <p:to>
                                        <p:strVal val="visible"/>
                                      </p:to>
                                    </p:set>
                                    <p:animEffect transition="in" filter="fade">
                                      <p:cBhvr>
                                        <p:cTn id="30" dur="5000"/>
                                        <p:tgtEl>
                                          <p:spTgt spid="15872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8722"/>
                                        </p:tgtEl>
                                        <p:attrNameLst>
                                          <p:attrName>style.visibility</p:attrName>
                                        </p:attrNameLst>
                                      </p:cBhvr>
                                      <p:to>
                                        <p:strVal val="visible"/>
                                      </p:to>
                                    </p:set>
                                    <p:animEffect transition="in" filter="fade">
                                      <p:cBhvr>
                                        <p:cTn id="35" dur="5000"/>
                                        <p:tgtEl>
                                          <p:spTgt spid="158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P spid="1587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WordArt 2"/>
          <p:cNvSpPr>
            <a:spLocks noChangeArrowheads="1" noChangeShapeType="1" noTextEdit="1"/>
          </p:cNvSpPr>
          <p:nvPr/>
        </p:nvSpPr>
        <p:spPr bwMode="auto">
          <a:xfrm rot="550078">
            <a:off x="5334000" y="762000"/>
            <a:ext cx="2352675" cy="6477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dirty="0" err="1">
                <a:ln w="11430"/>
                <a:solidFill>
                  <a:schemeClr val="tx2">
                    <a:lumMod val="50000"/>
                  </a:schemeClr>
                </a:solidFill>
                <a:effectLst>
                  <a:glow rad="139700">
                    <a:schemeClr val="accent2">
                      <a:satMod val="175000"/>
                      <a:alpha val="40000"/>
                    </a:schemeClr>
                  </a:glow>
                  <a:outerShdw blurRad="76200" dist="50800" dir="5400000" algn="tl" rotWithShape="0">
                    <a:srgbClr val="000000">
                      <a:alpha val="65000"/>
                    </a:srgbClr>
                  </a:outerShdw>
                </a:effectLst>
                <a:latin typeface="Arial Black"/>
              </a:rPr>
              <a:t>Karir</a:t>
            </a:r>
            <a:r>
              <a:rPr lang="en-US" sz="3600" b="1" kern="10" spc="50" dirty="0">
                <a:ln w="11430"/>
                <a:solidFill>
                  <a:schemeClr val="tx2">
                    <a:lumMod val="50000"/>
                  </a:schemeClr>
                </a:solidFill>
                <a:effectLst>
                  <a:glow rad="139700">
                    <a:schemeClr val="accent2">
                      <a:satMod val="175000"/>
                      <a:alpha val="40000"/>
                    </a:schemeClr>
                  </a:glow>
                  <a:outerShdw blurRad="76200" dist="50800" dir="5400000" algn="tl" rotWithShape="0">
                    <a:srgbClr val="000000">
                      <a:alpha val="65000"/>
                    </a:srgbClr>
                  </a:outerShdw>
                </a:effectLst>
                <a:latin typeface="Arial Black"/>
              </a:rPr>
              <a:t> ?</a:t>
            </a:r>
          </a:p>
        </p:txBody>
      </p:sp>
      <p:sp>
        <p:nvSpPr>
          <p:cNvPr id="164867" name="WordArt 3"/>
          <p:cNvSpPr>
            <a:spLocks noChangeArrowheads="1" noChangeShapeType="1" noTextEdit="1"/>
          </p:cNvSpPr>
          <p:nvPr/>
        </p:nvSpPr>
        <p:spPr bwMode="auto">
          <a:xfrm rot="20978791">
            <a:off x="609600" y="762000"/>
            <a:ext cx="2971800" cy="6477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a:rPr>
              <a:t>Jodoh</a:t>
            </a:r>
            <a:r>
              <a:rPr lang="en-US"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a:rPr>
              <a:t> ?</a:t>
            </a:r>
          </a:p>
        </p:txBody>
      </p:sp>
      <p:sp>
        <p:nvSpPr>
          <p:cNvPr id="164868" name="WordArt 4"/>
          <p:cNvSpPr>
            <a:spLocks noChangeArrowheads="1" noChangeShapeType="1" noTextEdit="1"/>
          </p:cNvSpPr>
          <p:nvPr/>
        </p:nvSpPr>
        <p:spPr bwMode="auto">
          <a:xfrm rot="21066190">
            <a:off x="990600" y="3314700"/>
            <a:ext cx="3352800" cy="647700"/>
          </a:xfrm>
          <a:prstGeom prst="rect">
            <a:avLst/>
          </a:prstGeom>
        </p:spPr>
        <p:txBody>
          <a:bodyPr wrap="none" fromWordArt="1">
            <a:prstTxWarp prst="textPlain">
              <a:avLst>
                <a:gd name="adj" fmla="val 5000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kern="10" dirty="0" err="1">
                <a:ln w="11430"/>
                <a:solidFill>
                  <a:srgbClr val="92D050"/>
                </a:solidFill>
                <a:effectLst>
                  <a:outerShdw blurRad="80000" dist="40000" dir="5040000" algn="tl">
                    <a:srgbClr val="000000">
                      <a:alpha val="30000"/>
                    </a:srgbClr>
                  </a:outerShdw>
                </a:effectLst>
                <a:latin typeface="Arial Black"/>
              </a:rPr>
              <a:t>Keluarga</a:t>
            </a:r>
            <a:r>
              <a:rPr lang="en-US" sz="3600" b="1" kern="10" dirty="0">
                <a:ln w="11430"/>
                <a:solidFill>
                  <a:srgbClr val="92D050"/>
                </a:solidFill>
                <a:effectLst>
                  <a:outerShdw blurRad="80000" dist="40000" dir="5040000" algn="tl">
                    <a:srgbClr val="000000">
                      <a:alpha val="30000"/>
                    </a:srgbClr>
                  </a:outerShdw>
                </a:effectLst>
                <a:latin typeface="Arial Black"/>
              </a:rPr>
              <a:t> ?</a:t>
            </a:r>
          </a:p>
        </p:txBody>
      </p:sp>
      <p:sp>
        <p:nvSpPr>
          <p:cNvPr id="164869" name="WordArt 5"/>
          <p:cNvSpPr>
            <a:spLocks noChangeArrowheads="1" noChangeShapeType="1" noTextEdit="1"/>
          </p:cNvSpPr>
          <p:nvPr/>
        </p:nvSpPr>
        <p:spPr bwMode="auto">
          <a:xfrm rot="21306239">
            <a:off x="2895600" y="1905000"/>
            <a:ext cx="2667000" cy="6477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dirty="0">
                <a:ln w="11430"/>
                <a:solidFill>
                  <a:srgbClr val="00B050"/>
                </a:solidFill>
                <a:effectLst>
                  <a:outerShdw blurRad="76200" dist="50800" dir="5400000" algn="tl" rotWithShape="0">
                    <a:srgbClr val="000000">
                      <a:alpha val="65000"/>
                    </a:srgbClr>
                  </a:outerShdw>
                </a:effectLst>
                <a:latin typeface="Arial Black"/>
              </a:rPr>
              <a:t>Usaha ?</a:t>
            </a:r>
          </a:p>
        </p:txBody>
      </p:sp>
      <p:sp>
        <p:nvSpPr>
          <p:cNvPr id="164870" name="WordArt 6"/>
          <p:cNvSpPr>
            <a:spLocks noChangeArrowheads="1" noChangeShapeType="1" noTextEdit="1"/>
          </p:cNvSpPr>
          <p:nvPr/>
        </p:nvSpPr>
        <p:spPr bwMode="auto">
          <a:xfrm rot="318421">
            <a:off x="5334000" y="3238500"/>
            <a:ext cx="2667000" cy="647700"/>
          </a:xfrm>
          <a:prstGeom prst="rect">
            <a:avLst/>
          </a:prstGeom>
        </p:spPr>
        <p:txBody>
          <a:bodyPr wrap="none" fromWordArt="1">
            <a:prstTxWarp prst="textPlain">
              <a:avLst>
                <a:gd name="adj" fmla="val 5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kern="10" cap="all" dirty="0" err="1">
                <a:ln w="0"/>
                <a:solidFill>
                  <a:schemeClr val="bg2">
                    <a:lumMod val="75000"/>
                  </a:schemeClr>
                </a:solidFill>
                <a:effectLst>
                  <a:reflection blurRad="12700" stA="50000" endPos="50000" dist="5000" dir="5400000" sy="-100000" rotWithShape="0"/>
                </a:effectLst>
                <a:latin typeface="Arial Black"/>
              </a:rPr>
              <a:t>Hutang</a:t>
            </a:r>
            <a:r>
              <a:rPr lang="en-US" sz="3600" b="1" kern="10" cap="all" dirty="0">
                <a:ln w="0"/>
                <a:solidFill>
                  <a:schemeClr val="bg2">
                    <a:lumMod val="75000"/>
                  </a:schemeClr>
                </a:solidFill>
                <a:effectLst>
                  <a:reflection blurRad="12700" stA="50000" endPos="50000" dist="5000" dir="5400000" sy="-100000" rotWithShape="0"/>
                </a:effectLst>
                <a:latin typeface="Arial Black"/>
              </a:rPr>
              <a:t> ?</a:t>
            </a:r>
          </a:p>
        </p:txBody>
      </p:sp>
      <p:sp>
        <p:nvSpPr>
          <p:cNvPr id="164871" name="Rectangle 7"/>
          <p:cNvSpPr>
            <a:spLocks noChangeArrowheads="1"/>
          </p:cNvSpPr>
          <p:nvPr/>
        </p:nvSpPr>
        <p:spPr bwMode="auto">
          <a:xfrm>
            <a:off x="0" y="6324600"/>
            <a:ext cx="9144000" cy="533400"/>
          </a:xfrm>
          <a:prstGeom prst="rect">
            <a:avLst/>
          </a:prstGeom>
          <a:solidFill>
            <a:schemeClr val="accent1"/>
          </a:solidFill>
          <a:ln w="9525">
            <a:noFill/>
            <a:miter lim="800000"/>
            <a:headEnd/>
            <a:tailEnd/>
          </a:ln>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r>
              <a:rPr lang="en-US" b="1" spc="50">
                <a:ln w="11430"/>
                <a:solidFill>
                  <a:schemeClr val="tx1">
                    <a:lumMod val="95000"/>
                  </a:schemeClr>
                </a:solidFill>
                <a:effectLst>
                  <a:outerShdw blurRad="76200" dist="50800" dir="5400000" algn="tl" rotWithShape="0">
                    <a:srgbClr val="000000">
                      <a:alpha val="65000"/>
                    </a:srgbClr>
                  </a:outerShdw>
                </a:effectLst>
                <a:latin typeface="Arial" charset="0"/>
              </a:rPr>
              <a:t>SEBAGAI AWAL, CARI DAN TEMUKAN MASALAH ANDA YANG SEBENARNYA</a:t>
            </a:r>
          </a:p>
        </p:txBody>
      </p:sp>
      <p:sp>
        <p:nvSpPr>
          <p:cNvPr id="164872" name="WordArt 8"/>
          <p:cNvSpPr>
            <a:spLocks noChangeArrowheads="1" noChangeShapeType="1" noTextEdit="1"/>
          </p:cNvSpPr>
          <p:nvPr/>
        </p:nvSpPr>
        <p:spPr bwMode="auto">
          <a:xfrm rot="445511">
            <a:off x="2700338" y="4797425"/>
            <a:ext cx="3352800" cy="647700"/>
          </a:xfrm>
          <a:prstGeom prst="rect">
            <a:avLst/>
          </a:prstGeom>
        </p:spPr>
        <p:txBody>
          <a:bodyPr wrap="none" fromWordArt="1">
            <a:prstTxWarp prst="textPlain">
              <a:avLst>
                <a:gd name="adj" fmla="val 50000"/>
              </a:avLst>
            </a:prstTxWarp>
          </a:bodyPr>
          <a:lstStyle/>
          <a:p>
            <a:pPr algn="ctr"/>
            <a:r>
              <a:rPr lang="en-US" sz="3600" b="1" kern="10" dirty="0" err="1">
                <a:ln w="1905"/>
                <a:solidFill>
                  <a:srgbClr val="9966FF"/>
                </a:solidFill>
                <a:effectLst>
                  <a:innerShdw blurRad="69850" dist="43180" dir="5400000">
                    <a:srgbClr val="000000">
                      <a:alpha val="65000"/>
                    </a:srgbClr>
                  </a:innerShdw>
                </a:effectLst>
                <a:latin typeface="Arial Black"/>
              </a:rPr>
              <a:t>Penyakit</a:t>
            </a:r>
            <a:r>
              <a:rPr lang="en-US" sz="3600" b="1" kern="10" dirty="0">
                <a:ln w="1905"/>
                <a:solidFill>
                  <a:srgbClr val="9966FF"/>
                </a:solidFill>
                <a:effectLst>
                  <a:innerShdw blurRad="69850" dist="43180" dir="5400000">
                    <a:srgbClr val="000000">
                      <a:alpha val="65000"/>
                    </a:srgbClr>
                  </a:innerShdw>
                </a:effectLst>
                <a:latin typeface="Arial Black"/>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iterate type="lt">
                                    <p:tmAbs val="0"/>
                                  </p:iterate>
                                  <p:childTnLst>
                                    <p:set>
                                      <p:cBhvr>
                                        <p:cTn id="6" dur="1" fill="hold">
                                          <p:stCondLst>
                                            <p:cond delay="0"/>
                                          </p:stCondLst>
                                        </p:cTn>
                                        <p:tgtEl>
                                          <p:spTgt spid="164871"/>
                                        </p:tgtEl>
                                        <p:attrNameLst>
                                          <p:attrName>style.visibility</p:attrName>
                                        </p:attrNameLst>
                                      </p:cBhvr>
                                      <p:to>
                                        <p:strVal val="visible"/>
                                      </p:to>
                                    </p:set>
                                    <p:anim to="" calcmode="lin" valueType="num">
                                      <p:cBhvr>
                                        <p:cTn id="7" dur="1" fill="hold"/>
                                        <p:tgtEl>
                                          <p:spTgt spid="164871"/>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500"/>
                                  </p:stCondLst>
                                  <p:childTnLst>
                                    <p:set>
                                      <p:cBhvr>
                                        <p:cTn id="10" dur="1" fill="hold">
                                          <p:stCondLst>
                                            <p:cond delay="0"/>
                                          </p:stCondLst>
                                        </p:cTn>
                                        <p:tgtEl>
                                          <p:spTgt spid="164866"/>
                                        </p:tgtEl>
                                        <p:attrNameLst>
                                          <p:attrName>style.visibility</p:attrName>
                                        </p:attrNameLst>
                                      </p:cBhvr>
                                      <p:to>
                                        <p:strVal val="visible"/>
                                      </p:to>
                                    </p:set>
                                    <p:anim to="" calcmode="lin" valueType="num">
                                      <p:cBhvr>
                                        <p:cTn id="11" dur="1" fill="hold"/>
                                        <p:tgtEl>
                                          <p:spTgt spid="164866"/>
                                        </p:tgtEl>
                                        <p:attrNameLst>
                                          <p:attrName/>
                                        </p:attrNameLst>
                                      </p:cBhvr>
                                    </p:anim>
                                  </p:childTnLst>
                                </p:cTn>
                              </p:par>
                            </p:childTnLst>
                          </p:cTn>
                        </p:par>
                        <p:par>
                          <p:cTn id="12" fill="hold">
                            <p:stCondLst>
                              <p:cond delay="500"/>
                            </p:stCondLst>
                            <p:childTnLst>
                              <p:par>
                                <p:cTn id="13" presetID="24" presetClass="entr" presetSubtype="0" fill="hold" grpId="0" nodeType="afterEffect">
                                  <p:stCondLst>
                                    <p:cond delay="500"/>
                                  </p:stCondLst>
                                  <p:childTnLst>
                                    <p:set>
                                      <p:cBhvr>
                                        <p:cTn id="14" dur="1" fill="hold">
                                          <p:stCondLst>
                                            <p:cond delay="0"/>
                                          </p:stCondLst>
                                        </p:cTn>
                                        <p:tgtEl>
                                          <p:spTgt spid="164870"/>
                                        </p:tgtEl>
                                        <p:attrNameLst>
                                          <p:attrName>style.visibility</p:attrName>
                                        </p:attrNameLst>
                                      </p:cBhvr>
                                      <p:to>
                                        <p:strVal val="visible"/>
                                      </p:to>
                                    </p:set>
                                    <p:anim to="" calcmode="lin" valueType="num">
                                      <p:cBhvr>
                                        <p:cTn id="15" dur="1" fill="hold"/>
                                        <p:tgtEl>
                                          <p:spTgt spid="164870"/>
                                        </p:tgtEl>
                                        <p:attrNameLst>
                                          <p:attrName/>
                                        </p:attrNameLst>
                                      </p:cBhvr>
                                    </p:anim>
                                  </p:childTnLst>
                                </p:cTn>
                              </p:par>
                            </p:childTnLst>
                          </p:cTn>
                        </p:par>
                        <p:par>
                          <p:cTn id="16" fill="hold">
                            <p:stCondLst>
                              <p:cond delay="1000"/>
                            </p:stCondLst>
                            <p:childTnLst>
                              <p:par>
                                <p:cTn id="17" presetID="24" presetClass="entr" presetSubtype="0" fill="hold" grpId="0" nodeType="afterEffect">
                                  <p:stCondLst>
                                    <p:cond delay="500"/>
                                  </p:stCondLst>
                                  <p:childTnLst>
                                    <p:set>
                                      <p:cBhvr>
                                        <p:cTn id="18" dur="1" fill="hold">
                                          <p:stCondLst>
                                            <p:cond delay="0"/>
                                          </p:stCondLst>
                                        </p:cTn>
                                        <p:tgtEl>
                                          <p:spTgt spid="164867"/>
                                        </p:tgtEl>
                                        <p:attrNameLst>
                                          <p:attrName>style.visibility</p:attrName>
                                        </p:attrNameLst>
                                      </p:cBhvr>
                                      <p:to>
                                        <p:strVal val="visible"/>
                                      </p:to>
                                    </p:set>
                                    <p:anim to="" calcmode="lin" valueType="num">
                                      <p:cBhvr>
                                        <p:cTn id="19" dur="1" fill="hold"/>
                                        <p:tgtEl>
                                          <p:spTgt spid="164867"/>
                                        </p:tgtEl>
                                        <p:attrNameLst>
                                          <p:attrName/>
                                        </p:attrNameLst>
                                      </p:cBhvr>
                                    </p:anim>
                                  </p:childTnLst>
                                </p:cTn>
                              </p:par>
                            </p:childTnLst>
                          </p:cTn>
                        </p:par>
                        <p:par>
                          <p:cTn id="20" fill="hold">
                            <p:stCondLst>
                              <p:cond delay="1500"/>
                            </p:stCondLst>
                            <p:childTnLst>
                              <p:par>
                                <p:cTn id="21" presetID="24" presetClass="entr" presetSubtype="0" fill="hold" grpId="0" nodeType="afterEffect">
                                  <p:stCondLst>
                                    <p:cond delay="500"/>
                                  </p:stCondLst>
                                  <p:childTnLst>
                                    <p:set>
                                      <p:cBhvr>
                                        <p:cTn id="22" dur="1" fill="hold">
                                          <p:stCondLst>
                                            <p:cond delay="0"/>
                                          </p:stCondLst>
                                        </p:cTn>
                                        <p:tgtEl>
                                          <p:spTgt spid="164868"/>
                                        </p:tgtEl>
                                        <p:attrNameLst>
                                          <p:attrName>style.visibility</p:attrName>
                                        </p:attrNameLst>
                                      </p:cBhvr>
                                      <p:to>
                                        <p:strVal val="visible"/>
                                      </p:to>
                                    </p:set>
                                    <p:anim to="" calcmode="lin" valueType="num">
                                      <p:cBhvr>
                                        <p:cTn id="23" dur="1" fill="hold"/>
                                        <p:tgtEl>
                                          <p:spTgt spid="164868"/>
                                        </p:tgtEl>
                                        <p:attrNameLst>
                                          <p:attrName/>
                                        </p:attrNameLst>
                                      </p:cBhvr>
                                    </p:anim>
                                  </p:childTnLst>
                                </p:cTn>
                              </p:par>
                            </p:childTnLst>
                          </p:cTn>
                        </p:par>
                        <p:par>
                          <p:cTn id="24" fill="hold">
                            <p:stCondLst>
                              <p:cond delay="2000"/>
                            </p:stCondLst>
                            <p:childTnLst>
                              <p:par>
                                <p:cTn id="25" presetID="24" presetClass="entr" presetSubtype="0" fill="hold" grpId="0" nodeType="afterEffect">
                                  <p:stCondLst>
                                    <p:cond delay="500"/>
                                  </p:stCondLst>
                                  <p:childTnLst>
                                    <p:set>
                                      <p:cBhvr>
                                        <p:cTn id="26" dur="1" fill="hold">
                                          <p:stCondLst>
                                            <p:cond delay="0"/>
                                          </p:stCondLst>
                                        </p:cTn>
                                        <p:tgtEl>
                                          <p:spTgt spid="164869"/>
                                        </p:tgtEl>
                                        <p:attrNameLst>
                                          <p:attrName>style.visibility</p:attrName>
                                        </p:attrNameLst>
                                      </p:cBhvr>
                                      <p:to>
                                        <p:strVal val="visible"/>
                                      </p:to>
                                    </p:set>
                                    <p:anim to="" calcmode="lin" valueType="num">
                                      <p:cBhvr>
                                        <p:cTn id="27" dur="1" fill="hold"/>
                                        <p:tgtEl>
                                          <p:spTgt spid="164869"/>
                                        </p:tgtEl>
                                        <p:attrNameLst>
                                          <p:attrName/>
                                        </p:attrNameLst>
                                      </p:cBhvr>
                                    </p:anim>
                                  </p:childTnLst>
                                </p:cTn>
                              </p:par>
                            </p:childTnLst>
                          </p:cTn>
                        </p:par>
                        <p:par>
                          <p:cTn id="28" fill="hold">
                            <p:stCondLst>
                              <p:cond delay="2500"/>
                            </p:stCondLst>
                            <p:childTnLst>
                              <p:par>
                                <p:cTn id="29" presetID="24" presetClass="entr" presetSubtype="0" fill="hold" grpId="0" nodeType="afterEffect">
                                  <p:stCondLst>
                                    <p:cond delay="500"/>
                                  </p:stCondLst>
                                  <p:childTnLst>
                                    <p:set>
                                      <p:cBhvr>
                                        <p:cTn id="30" dur="1" fill="hold">
                                          <p:stCondLst>
                                            <p:cond delay="0"/>
                                          </p:stCondLst>
                                        </p:cTn>
                                        <p:tgtEl>
                                          <p:spTgt spid="164872"/>
                                        </p:tgtEl>
                                        <p:attrNameLst>
                                          <p:attrName>style.visibility</p:attrName>
                                        </p:attrNameLst>
                                      </p:cBhvr>
                                      <p:to>
                                        <p:strVal val="visible"/>
                                      </p:to>
                                    </p:set>
                                    <p:anim to="" calcmode="lin" valueType="num">
                                      <p:cBhvr>
                                        <p:cTn id="31" dur="1" fill="hold"/>
                                        <p:tgtEl>
                                          <p:spTgt spid="1648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nimBg="1"/>
      <p:bldP spid="164867" grpId="0" animBg="1"/>
      <p:bldP spid="164868" grpId="0" animBg="1"/>
      <p:bldP spid="164869" grpId="0" animBg="1"/>
      <p:bldP spid="164870" grpId="0" animBg="1"/>
      <p:bldP spid="164871" grpId="0" animBg="1"/>
      <p:bldP spid="16487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BEAC7"/>
            </a:gs>
            <a:gs pos="17999">
              <a:srgbClr val="FEE7F2"/>
            </a:gs>
            <a:gs pos="36000">
              <a:srgbClr val="FAC77D"/>
            </a:gs>
            <a:gs pos="61000">
              <a:srgbClr val="FBA97D"/>
            </a:gs>
            <a:gs pos="82001">
              <a:srgbClr val="FBD49C"/>
            </a:gs>
            <a:gs pos="100000">
              <a:srgbClr val="FEE7F2"/>
            </a:gs>
          </a:gsLst>
          <a:lin ang="18900000" scaled="0"/>
        </a:gra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158750"/>
            <a:ext cx="8229600" cy="84135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spc="50" dirty="0" smtClean="0">
                <a:ln w="11430"/>
                <a:solidFill>
                  <a:srgbClr val="080808"/>
                </a:solidFill>
                <a:effectLst>
                  <a:outerShdw blurRad="76200" dist="50800" dir="5400000" algn="tl" rotWithShape="0">
                    <a:srgbClr val="000000">
                      <a:alpha val="65000"/>
                    </a:srgbClr>
                  </a:outerShdw>
                </a:effectLst>
              </a:rPr>
              <a:t>The Real Problem is . . . .</a:t>
            </a:r>
          </a:p>
        </p:txBody>
      </p:sp>
      <p:sp>
        <p:nvSpPr>
          <p:cNvPr id="177155" name="Rectangle 3"/>
          <p:cNvSpPr>
            <a:spLocks noGrp="1" noChangeArrowheads="1"/>
          </p:cNvSpPr>
          <p:nvPr>
            <p:ph type="body" idx="1"/>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buNone/>
              <a:defRPr/>
            </a:pPr>
            <a:r>
              <a:rPr lang="en-US" sz="6600" dirty="0" smtClean="0">
                <a:ln w="11430"/>
                <a:solidFill>
                  <a:srgbClr val="FFC000"/>
                </a:solidFill>
                <a:effectLst>
                  <a:glow rad="139700">
                    <a:schemeClr val="accent4">
                      <a:satMod val="175000"/>
                      <a:alpha val="40000"/>
                    </a:schemeClr>
                  </a:glow>
                  <a:outerShdw blurRad="80000" dist="40000" dir="5040000" algn="tl">
                    <a:srgbClr val="000000">
                      <a:alpha val="30000"/>
                    </a:srgbClr>
                  </a:outerShdw>
                </a:effectLst>
                <a:latin typeface="Aladdin" pitchFamily="34" charset="0"/>
              </a:rPr>
              <a:t>We are leaving Allah</a:t>
            </a:r>
            <a:endParaRPr lang="en-US" sz="4400" dirty="0" smtClean="0">
              <a:ln w="11430"/>
              <a:solidFill>
                <a:srgbClr val="FFC000"/>
              </a:solidFill>
              <a:effectLst>
                <a:glow rad="139700">
                  <a:schemeClr val="accent4">
                    <a:satMod val="175000"/>
                    <a:alpha val="40000"/>
                  </a:schemeClr>
                </a:glow>
                <a:outerShdw blurRad="80000" dist="40000" dir="5040000" algn="tl">
                  <a:srgbClr val="000000">
                    <a:alpha val="30000"/>
                  </a:srgbClr>
                </a:outerShdw>
              </a:effectLst>
              <a:latin typeface="Aladdin" pitchFamily="34" charset="0"/>
            </a:endParaRPr>
          </a:p>
          <a:p>
            <a:pPr algn="ctr" eaLnBrk="1" hangingPunct="1">
              <a:buNone/>
              <a:defRPr/>
            </a:pPr>
            <a:r>
              <a:rPr lang="en-US" sz="6600" dirty="0" smtClean="0">
                <a:ln w="11430"/>
                <a:solidFill>
                  <a:srgbClr val="FF0000"/>
                </a:solidFill>
                <a:effectLst>
                  <a:glow rad="139700">
                    <a:schemeClr val="accent4">
                      <a:satMod val="175000"/>
                      <a:alpha val="40000"/>
                    </a:schemeClr>
                  </a:glow>
                  <a:outerShdw blurRad="80000" dist="40000" dir="5040000" algn="tl">
                    <a:srgbClr val="000000">
                      <a:alpha val="30000"/>
                    </a:srgbClr>
                  </a:outerShdw>
                </a:effectLst>
                <a:latin typeface="Aladdin" pitchFamily="34" charset="0"/>
              </a:rPr>
              <a:t>Allah leaving us</a:t>
            </a:r>
            <a:endParaRPr lang="en-US" dirty="0" smtClean="0">
              <a:ln w="11430"/>
              <a:solidFill>
                <a:srgbClr val="FF0000"/>
              </a:solidFill>
              <a:effectLst>
                <a:glow rad="139700">
                  <a:schemeClr val="accent4">
                    <a:satMod val="175000"/>
                    <a:alpha val="40000"/>
                  </a:schemeClr>
                </a:glow>
                <a:outerShdw blurRad="80000" dist="40000" dir="5040000" algn="tl">
                  <a:srgbClr val="000000">
                    <a:alpha val="30000"/>
                  </a:srgbClr>
                </a:outerShdw>
              </a:effectLst>
              <a:latin typeface="Aladdin" pitchFamily="34" charset="0"/>
            </a:endParaRPr>
          </a:p>
          <a:p>
            <a:pPr algn="ctr" eaLnBrk="1" hangingPunct="1">
              <a:buNone/>
              <a:defRPr/>
            </a:pPr>
            <a:r>
              <a:rPr lang="en-US" sz="6000" dirty="0" err="1" smtClean="0">
                <a:ln w="11430"/>
                <a:solidFill>
                  <a:srgbClr val="00CC00"/>
                </a:solidFill>
                <a:effectLst>
                  <a:glow rad="139700">
                    <a:schemeClr val="accent4">
                      <a:satMod val="175000"/>
                      <a:alpha val="40000"/>
                    </a:schemeClr>
                  </a:glow>
                  <a:outerShdw blurRad="80000" dist="40000" dir="5040000" algn="tl">
                    <a:srgbClr val="000000">
                      <a:alpha val="30000"/>
                    </a:srgbClr>
                  </a:outerShdw>
                </a:effectLst>
                <a:latin typeface="Aladdin" pitchFamily="34" charset="0"/>
              </a:rPr>
              <a:t>Na’udzu</a:t>
            </a:r>
            <a:r>
              <a:rPr lang="en-US" sz="6000" dirty="0" smtClean="0">
                <a:ln w="11430"/>
                <a:solidFill>
                  <a:srgbClr val="00CC00"/>
                </a:solidFill>
                <a:effectLst>
                  <a:glow rad="139700">
                    <a:schemeClr val="accent4">
                      <a:satMod val="175000"/>
                      <a:alpha val="40000"/>
                    </a:schemeClr>
                  </a:glow>
                  <a:outerShdw blurRad="80000" dist="40000" dir="5040000" algn="tl">
                    <a:srgbClr val="000000">
                      <a:alpha val="30000"/>
                    </a:srgbClr>
                  </a:outerShdw>
                </a:effectLst>
                <a:latin typeface="Aladdin" pitchFamily="34" charset="0"/>
              </a:rPr>
              <a:t> </a:t>
            </a:r>
            <a:r>
              <a:rPr lang="en-US" sz="6000" dirty="0" err="1" smtClean="0">
                <a:ln w="11430"/>
                <a:solidFill>
                  <a:srgbClr val="00CC00"/>
                </a:solidFill>
                <a:effectLst>
                  <a:glow rad="139700">
                    <a:schemeClr val="accent4">
                      <a:satMod val="175000"/>
                      <a:alpha val="40000"/>
                    </a:schemeClr>
                  </a:glow>
                  <a:outerShdw blurRad="80000" dist="40000" dir="5040000" algn="tl">
                    <a:srgbClr val="000000">
                      <a:alpha val="30000"/>
                    </a:srgbClr>
                  </a:outerShdw>
                </a:effectLst>
                <a:latin typeface="Aladdin" pitchFamily="34" charset="0"/>
              </a:rPr>
              <a:t>billahi</a:t>
            </a:r>
            <a:r>
              <a:rPr lang="en-US" sz="6000" dirty="0" smtClean="0">
                <a:ln w="11430"/>
                <a:solidFill>
                  <a:srgbClr val="00CC00"/>
                </a:solidFill>
                <a:effectLst>
                  <a:glow rad="139700">
                    <a:schemeClr val="accent4">
                      <a:satMod val="175000"/>
                      <a:alpha val="40000"/>
                    </a:schemeClr>
                  </a:glow>
                  <a:outerShdw blurRad="80000" dist="40000" dir="5040000" algn="tl">
                    <a:srgbClr val="000000">
                      <a:alpha val="30000"/>
                    </a:srgbClr>
                  </a:outerShdw>
                </a:effectLst>
                <a:latin typeface="Aladdin" pitchFamily="34" charset="0"/>
              </a:rPr>
              <a:t> min </a:t>
            </a:r>
            <a:r>
              <a:rPr lang="en-US" sz="6000" dirty="0" err="1" smtClean="0">
                <a:ln w="11430"/>
                <a:solidFill>
                  <a:srgbClr val="00CC00"/>
                </a:solidFill>
                <a:effectLst>
                  <a:glow rad="139700">
                    <a:schemeClr val="accent4">
                      <a:satMod val="175000"/>
                      <a:alpha val="40000"/>
                    </a:schemeClr>
                  </a:glow>
                  <a:outerShdw blurRad="80000" dist="40000" dir="5040000" algn="tl">
                    <a:srgbClr val="000000">
                      <a:alpha val="30000"/>
                    </a:srgbClr>
                  </a:outerShdw>
                </a:effectLst>
                <a:latin typeface="Aladdin" pitchFamily="34" charset="0"/>
              </a:rPr>
              <a:t>dzalik</a:t>
            </a:r>
            <a:r>
              <a:rPr lang="en-US" sz="6000" dirty="0" smtClean="0">
                <a:ln w="11430"/>
                <a:solidFill>
                  <a:srgbClr val="00CC00"/>
                </a:solidFill>
                <a:effectLst>
                  <a:glow rad="139700">
                    <a:schemeClr val="accent4">
                      <a:satMod val="175000"/>
                      <a:alpha val="40000"/>
                    </a:schemeClr>
                  </a:glow>
                  <a:outerShdw blurRad="80000" dist="40000" dir="5040000" algn="tl">
                    <a:srgbClr val="000000">
                      <a:alpha val="30000"/>
                    </a:srgbClr>
                  </a:outerShdw>
                </a:effectLst>
                <a:latin typeface="Aladdin" pitchFamily="34" charset="0"/>
              </a:rPr>
              <a:t>, </a:t>
            </a:r>
          </a:p>
          <a:p>
            <a:pPr algn="ctr" eaLnBrk="1" hangingPunct="1">
              <a:buNone/>
              <a:defRPr/>
            </a:pPr>
            <a:r>
              <a:rPr lang="en-US" sz="6000" dirty="0" err="1" smtClean="0">
                <a:ln w="11430"/>
                <a:solidFill>
                  <a:srgbClr val="00CC00"/>
                </a:solidFill>
                <a:effectLst>
                  <a:glow rad="139700">
                    <a:schemeClr val="accent4">
                      <a:satMod val="175000"/>
                      <a:alpha val="40000"/>
                    </a:schemeClr>
                  </a:glow>
                  <a:outerShdw blurRad="80000" dist="40000" dir="5040000" algn="tl">
                    <a:srgbClr val="000000">
                      <a:alpha val="30000"/>
                    </a:srgbClr>
                  </a:outerShdw>
                </a:effectLst>
                <a:latin typeface="Aladdin" pitchFamily="34" charset="0"/>
              </a:rPr>
              <a:t>tsumma</a:t>
            </a:r>
            <a:r>
              <a:rPr lang="en-US" sz="6000" dirty="0" smtClean="0">
                <a:ln w="11430"/>
                <a:solidFill>
                  <a:srgbClr val="00CC00"/>
                </a:solidFill>
                <a:effectLst>
                  <a:glow rad="139700">
                    <a:schemeClr val="accent4">
                      <a:satMod val="175000"/>
                      <a:alpha val="40000"/>
                    </a:schemeClr>
                  </a:glow>
                  <a:outerShdw blurRad="80000" dist="40000" dir="5040000" algn="tl">
                    <a:srgbClr val="000000">
                      <a:alpha val="30000"/>
                    </a:srgbClr>
                  </a:outerShdw>
                </a:effectLst>
                <a:latin typeface="Aladdin" pitchFamily="34" charset="0"/>
              </a:rPr>
              <a:t> </a:t>
            </a:r>
            <a:r>
              <a:rPr lang="en-US" sz="6000" dirty="0" err="1" smtClean="0">
                <a:ln w="11430"/>
                <a:solidFill>
                  <a:srgbClr val="00CC00"/>
                </a:solidFill>
                <a:effectLst>
                  <a:glow rad="139700">
                    <a:schemeClr val="accent4">
                      <a:satMod val="175000"/>
                      <a:alpha val="40000"/>
                    </a:schemeClr>
                  </a:glow>
                  <a:outerShdw blurRad="80000" dist="40000" dir="5040000" algn="tl">
                    <a:srgbClr val="000000">
                      <a:alpha val="30000"/>
                    </a:srgbClr>
                  </a:outerShdw>
                </a:effectLst>
                <a:latin typeface="Aladdin" pitchFamily="34" charset="0"/>
              </a:rPr>
              <a:t>na’udzu</a:t>
            </a:r>
            <a:r>
              <a:rPr lang="en-US" sz="6000" dirty="0" smtClean="0">
                <a:ln w="11430"/>
                <a:solidFill>
                  <a:srgbClr val="00CC00"/>
                </a:solidFill>
                <a:effectLst>
                  <a:glow rad="139700">
                    <a:schemeClr val="accent4">
                      <a:satMod val="175000"/>
                      <a:alpha val="40000"/>
                    </a:schemeClr>
                  </a:glow>
                  <a:outerShdw blurRad="80000" dist="40000" dir="5040000" algn="tl">
                    <a:srgbClr val="000000">
                      <a:alpha val="30000"/>
                    </a:srgbClr>
                  </a:outerShdw>
                </a:effectLst>
                <a:latin typeface="Aladdin" pitchFamily="34" charset="0"/>
              </a:rPr>
              <a:t> </a:t>
            </a:r>
            <a:r>
              <a:rPr lang="en-US" sz="6000" dirty="0" err="1" smtClean="0">
                <a:ln w="11430"/>
                <a:solidFill>
                  <a:srgbClr val="00CC00"/>
                </a:solidFill>
                <a:effectLst>
                  <a:glow rad="139700">
                    <a:schemeClr val="accent4">
                      <a:satMod val="175000"/>
                      <a:alpha val="40000"/>
                    </a:schemeClr>
                  </a:glow>
                  <a:outerShdw blurRad="80000" dist="40000" dir="5040000" algn="tl">
                    <a:srgbClr val="000000">
                      <a:alpha val="30000"/>
                    </a:srgbClr>
                  </a:outerShdw>
                </a:effectLst>
                <a:latin typeface="Aladdin" pitchFamily="34" charset="0"/>
              </a:rPr>
              <a:t>billah</a:t>
            </a:r>
            <a:endParaRPr lang="en-US" sz="6000" dirty="0" smtClean="0">
              <a:ln w="11430"/>
              <a:solidFill>
                <a:srgbClr val="00CC00"/>
              </a:solidFill>
              <a:effectLst>
                <a:glow rad="139700">
                  <a:schemeClr val="accent4">
                    <a:satMod val="175000"/>
                    <a:alpha val="40000"/>
                  </a:schemeClr>
                </a:glow>
                <a:outerShdw blurRad="80000" dist="40000" dir="5040000" algn="tl">
                  <a:srgbClr val="000000">
                    <a:alpha val="30000"/>
                  </a:srgbClr>
                </a:outerShdw>
              </a:effectLst>
              <a:latin typeface="Aladdin"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7154"/>
                                        </p:tgtEl>
                                        <p:attrNameLst>
                                          <p:attrName>style.visibility</p:attrName>
                                        </p:attrNameLst>
                                      </p:cBhvr>
                                      <p:to>
                                        <p:strVal val="visible"/>
                                      </p:to>
                                    </p:set>
                                    <p:animEffect transition="in" filter="fade">
                                      <p:cBhvr>
                                        <p:cTn id="7" dur="2000"/>
                                        <p:tgtEl>
                                          <p:spTgt spid="1771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7155">
                                            <p:txEl>
                                              <p:pRg st="0" end="0"/>
                                            </p:txEl>
                                          </p:spTgt>
                                        </p:tgtEl>
                                        <p:attrNameLst>
                                          <p:attrName>style.visibility</p:attrName>
                                        </p:attrNameLst>
                                      </p:cBhvr>
                                      <p:to>
                                        <p:strVal val="visible"/>
                                      </p:to>
                                    </p:set>
                                    <p:animEffect transition="in" filter="fade">
                                      <p:cBhvr>
                                        <p:cTn id="12" dur="2000"/>
                                        <p:tgtEl>
                                          <p:spTgt spid="1771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7155">
                                            <p:txEl>
                                              <p:pRg st="1" end="1"/>
                                            </p:txEl>
                                          </p:spTgt>
                                        </p:tgtEl>
                                        <p:attrNameLst>
                                          <p:attrName>style.visibility</p:attrName>
                                        </p:attrNameLst>
                                      </p:cBhvr>
                                      <p:to>
                                        <p:strVal val="visible"/>
                                      </p:to>
                                    </p:set>
                                    <p:animEffect transition="in" filter="fade">
                                      <p:cBhvr>
                                        <p:cTn id="17" dur="2000"/>
                                        <p:tgtEl>
                                          <p:spTgt spid="177155">
                                            <p:txEl>
                                              <p:pRg st="1" end="1"/>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77155">
                                            <p:txEl>
                                              <p:pRg st="2" end="2"/>
                                            </p:txEl>
                                          </p:spTgt>
                                        </p:tgtEl>
                                        <p:attrNameLst>
                                          <p:attrName>style.visibility</p:attrName>
                                        </p:attrNameLst>
                                      </p:cBhvr>
                                      <p:to>
                                        <p:strVal val="visible"/>
                                      </p:to>
                                    </p:set>
                                    <p:animEffect transition="in" filter="fade">
                                      <p:cBhvr>
                                        <p:cTn id="21" dur="2000"/>
                                        <p:tgtEl>
                                          <p:spTgt spid="177155">
                                            <p:txEl>
                                              <p:pRg st="2" end="2"/>
                                            </p:txEl>
                                          </p:spTgt>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177155">
                                            <p:txEl>
                                              <p:pRg st="3" end="3"/>
                                            </p:txEl>
                                          </p:spTgt>
                                        </p:tgtEl>
                                        <p:attrNameLst>
                                          <p:attrName>style.visibility</p:attrName>
                                        </p:attrNameLst>
                                      </p:cBhvr>
                                      <p:to>
                                        <p:strVal val="visible"/>
                                      </p:to>
                                    </p:set>
                                    <p:animEffect transition="in" filter="fade">
                                      <p:cBhvr>
                                        <p:cTn id="25" dur="2000"/>
                                        <p:tgtEl>
                                          <p:spTgt spid="177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15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effectLst>
            <a:outerShdw dist="17961" dir="2700000" algn="ctr" rotWithShape="0">
              <a:schemeClr val="tx1"/>
            </a:outerShdw>
          </a:effectLst>
        </p:spPr>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en-US" sz="4800" dirty="0" smtClean="0">
                <a:ln w="50800"/>
                <a:solidFill>
                  <a:schemeClr val="bg1">
                    <a:shade val="50000"/>
                  </a:schemeClr>
                </a:solidFill>
                <a:effectLst/>
              </a:rPr>
              <a:t>10 </a:t>
            </a:r>
            <a:r>
              <a:rPr lang="en-US" sz="4800" dirty="0" err="1" smtClean="0">
                <a:ln w="50800"/>
                <a:solidFill>
                  <a:schemeClr val="bg1">
                    <a:shade val="50000"/>
                  </a:schemeClr>
                </a:solidFill>
                <a:effectLst/>
              </a:rPr>
              <a:t>Penyebab</a:t>
            </a:r>
            <a:r>
              <a:rPr lang="en-US" sz="4800" dirty="0" smtClean="0">
                <a:ln w="50800"/>
                <a:solidFill>
                  <a:schemeClr val="bg1">
                    <a:shade val="50000"/>
                  </a:schemeClr>
                </a:solidFill>
                <a:effectLst/>
              </a:rPr>
              <a:t> </a:t>
            </a:r>
            <a:r>
              <a:rPr lang="en-US" sz="4800" dirty="0" err="1" smtClean="0">
                <a:ln w="50800"/>
                <a:solidFill>
                  <a:schemeClr val="bg1">
                    <a:shade val="50000"/>
                  </a:schemeClr>
                </a:solidFill>
                <a:effectLst/>
              </a:rPr>
              <a:t>Kesulitan</a:t>
            </a:r>
            <a:r>
              <a:rPr lang="en-US" sz="4800" dirty="0" smtClean="0">
                <a:ln w="50800"/>
                <a:solidFill>
                  <a:schemeClr val="bg1">
                    <a:shade val="50000"/>
                  </a:schemeClr>
                </a:solidFill>
                <a:effectLst/>
              </a:rPr>
              <a:t> </a:t>
            </a:r>
            <a:r>
              <a:rPr lang="en-US" sz="4800" dirty="0" err="1" smtClean="0">
                <a:ln w="50800"/>
                <a:solidFill>
                  <a:schemeClr val="bg1">
                    <a:shade val="50000"/>
                  </a:schemeClr>
                </a:solidFill>
                <a:effectLst/>
              </a:rPr>
              <a:t>Diri</a:t>
            </a:r>
            <a:endParaRPr lang="en-US" sz="4800" dirty="0" smtClean="0">
              <a:ln w="50800"/>
              <a:solidFill>
                <a:schemeClr val="bg1">
                  <a:shade val="50000"/>
                </a:schemeClr>
              </a:solidFill>
              <a:effectLst/>
            </a:endParaRPr>
          </a:p>
        </p:txBody>
      </p:sp>
      <p:sp>
        <p:nvSpPr>
          <p:cNvPr id="4" name="Content Placeholder 3"/>
          <p:cNvSpPr>
            <a:spLocks noGrp="1"/>
          </p:cNvSpPr>
          <p:nvPr>
            <p:ph sz="half" idx="2"/>
          </p:nvPr>
        </p:nvSpPr>
        <p:spPr>
          <a:xfrm>
            <a:off x="4214810" y="1755795"/>
            <a:ext cx="4471990" cy="4530725"/>
          </a:xfrm>
        </p:spPr>
        <p:txBody>
          <a:bodyPr/>
          <a:lstStyle/>
          <a:p>
            <a:pPr algn="ctr" eaLnBrk="1" hangingPunct="1">
              <a:buNone/>
              <a:defRPr/>
            </a:pP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Judi</a:t>
            </a:r>
          </a:p>
          <a:p>
            <a:pPr algn="ctr" eaLnBrk="1" hangingPunct="1">
              <a:buNone/>
              <a:defRPr/>
            </a:pPr>
            <a:r>
              <a:rPr lang="en-US" sz="40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Khamr</a:t>
            </a: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a:t>
            </a:r>
            <a:r>
              <a:rPr lang="en-US" sz="40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Alkohol</a:t>
            </a:r>
            <a:endPar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a:p>
            <a:pPr algn="ctr" eaLnBrk="1" hangingPunct="1">
              <a:buNone/>
              <a:defRPr/>
            </a:pPr>
            <a:r>
              <a:rPr lang="en-US" sz="40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Rusak</a:t>
            </a: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 </a:t>
            </a:r>
            <a:r>
              <a:rPr lang="en-US" sz="40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Silaturrahim</a:t>
            </a:r>
            <a:endPar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a:p>
            <a:pPr algn="ctr" eaLnBrk="1" hangingPunct="1">
              <a:buNone/>
              <a:defRPr/>
            </a:pPr>
            <a:r>
              <a:rPr lang="en-US" sz="40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Kikir</a:t>
            </a:r>
            <a:endPar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a:p>
            <a:pPr algn="ctr" eaLnBrk="1" hangingPunct="1">
              <a:buNone/>
              <a:defRPr/>
            </a:pPr>
            <a:r>
              <a:rPr lang="en-US" sz="40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Menggunjing</a:t>
            </a:r>
            <a:endPar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5" name="Content Placeholder 4"/>
          <p:cNvSpPr>
            <a:spLocks noGrp="1"/>
          </p:cNvSpPr>
          <p:nvPr>
            <p:ph sz="half" idx="1"/>
          </p:nvPr>
        </p:nvSpPr>
        <p:spPr>
          <a:xfrm>
            <a:off x="457200" y="1755795"/>
            <a:ext cx="4038600" cy="4530725"/>
          </a:xfrm>
        </p:spPr>
        <p:txBody>
          <a:bodyPr/>
          <a:lstStyle/>
          <a:p>
            <a:pPr algn="ctr" eaLnBrk="1" hangingPunct="1">
              <a:buNone/>
              <a:defRPr/>
            </a:pPr>
            <a:r>
              <a:rPr lang="en-US" sz="40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Syirik</a:t>
            </a:r>
            <a:endPar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a:p>
            <a:pPr algn="ctr" eaLnBrk="1" hangingPunct="1">
              <a:buNone/>
              <a:defRPr/>
            </a:pPr>
            <a:r>
              <a:rPr lang="en-US" sz="40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Lalai</a:t>
            </a: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 </a:t>
            </a:r>
            <a:r>
              <a:rPr lang="en-US" sz="40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Shalat</a:t>
            </a:r>
            <a:endPar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a:p>
            <a:pPr algn="ctr" eaLnBrk="1" hangingPunct="1">
              <a:buNone/>
              <a:defRPr/>
            </a:pPr>
            <a:r>
              <a:rPr lang="en-US" sz="40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Durhaka</a:t>
            </a:r>
            <a:endPar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a:p>
            <a:pPr algn="ctr" eaLnBrk="1" hangingPunct="1">
              <a:buNone/>
              <a:defRPr/>
            </a:pPr>
            <a:r>
              <a:rPr lang="en-US" sz="40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Zina</a:t>
            </a:r>
            <a:endPar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a:p>
            <a:pPr algn="ctr" eaLnBrk="1" hangingPunct="1">
              <a:buNone/>
              <a:defRPr/>
            </a:pPr>
            <a:r>
              <a:rPr lang="en-US" sz="40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Rizki</a:t>
            </a: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 </a:t>
            </a:r>
            <a:r>
              <a:rPr lang="en-US" sz="40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Haram</a:t>
            </a:r>
            <a:endPar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20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20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20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20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8080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Masalah</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endParaRPr lang="en-US"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Content Placeholder 2"/>
          <p:cNvSpPr>
            <a:spLocks noGrp="1"/>
          </p:cNvSpPr>
          <p:nvPr>
            <p:ph sz="half" idx="1"/>
          </p:nvPr>
        </p:nvSpPr>
        <p:spPr/>
        <p:txBody>
          <a:bodyPr/>
          <a:lstStyle/>
          <a:p>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Hutang</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tak</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kian</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terbayar</a:t>
            </a:r>
            <a:endPar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endParaRPr>
          </a:p>
          <a:p>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Penyakit</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hanya</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pindah</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tempat</a:t>
            </a:r>
            <a:endPar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endParaRPr>
          </a:p>
          <a:p>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Anak</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susah</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diatur</a:t>
            </a:r>
            <a:endPar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endParaRPr>
          </a:p>
          <a:p>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Kecelakaan</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jadi</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kebiasaan</a:t>
            </a:r>
            <a:endPar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endParaRPr>
          </a:p>
          <a:p>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Hidup</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tiada</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kenyamanan</a:t>
            </a:r>
            <a:endParaRPr lang="en-US"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endParaRPr>
          </a:p>
        </p:txBody>
      </p:sp>
      <p:sp>
        <p:nvSpPr>
          <p:cNvPr id="4" name="Content Placeholder 3"/>
          <p:cNvSpPr>
            <a:spLocks noGrp="1"/>
          </p:cNvSpPr>
          <p:nvPr>
            <p:ph sz="half" idx="2"/>
          </p:nvPr>
        </p:nvSpPr>
        <p:spPr/>
        <p:txBody>
          <a:bodyPr/>
          <a:lstStyle/>
          <a:p>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Piutang</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tak</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kunjung</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tertagih</a:t>
            </a:r>
            <a:endPar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endParaRPr>
          </a:p>
          <a:p>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Jodoh</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kian</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jauh</a:t>
            </a:r>
            <a:endPar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endParaRPr>
          </a:p>
          <a:p>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Anak</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urung</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datang</a:t>
            </a:r>
            <a:endPar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endParaRPr>
          </a:p>
          <a:p>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Dirundung</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malang</a:t>
            </a:r>
            <a:endPar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endParaRPr>
          </a:p>
          <a:p>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Dicintai</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kesialan</a:t>
            </a:r>
            <a:endPar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endParaRPr>
          </a:p>
          <a:p>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Bagaikan</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dalam</a:t>
            </a:r>
            <a:r>
              <a:rPr lang="en-US"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 </a:t>
            </a:r>
            <a:r>
              <a:rPr lang="en-US"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rPr>
              <a:t>neraka</a:t>
            </a:r>
            <a:endParaRPr lang="en-US"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rebuchet MS"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to="" calcmode="lin" valueType="num">
                                      <p:cBhvr>
                                        <p:cTn id="32" dur="1" fill="hold"/>
                                        <p:tgtEl>
                                          <p:spTgt spid="4">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to="" calcmode="lin" valueType="num">
                                      <p:cBhvr>
                                        <p:cTn id="37" dur="1" fill="hold"/>
                                        <p:tgtEl>
                                          <p:spTgt spid="4">
                                            <p:txEl>
                                              <p:pRg st="1" end="1"/>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to="" calcmode="lin" valueType="num">
                                      <p:cBhvr>
                                        <p:cTn id="42" dur="1" fill="hold"/>
                                        <p:tgtEl>
                                          <p:spTgt spid="4">
                                            <p:txEl>
                                              <p:pRg st="2" end="2"/>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to="" calcmode="lin" valueType="num">
                                      <p:cBhvr>
                                        <p:cTn id="47" dur="1" fill="hold"/>
                                        <p:tgtEl>
                                          <p:spTgt spid="4">
                                            <p:txEl>
                                              <p:pRg st="3" end="3"/>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 to="" calcmode="lin" valueType="num">
                                      <p:cBhvr>
                                        <p:cTn id="52" dur="1" fill="hold"/>
                                        <p:tgtEl>
                                          <p:spTgt spid="4">
                                            <p:txEl>
                                              <p:pRg st="4" end="4"/>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 to="" calcmode="lin" valueType="num">
                                      <p:cBhvr>
                                        <p:cTn id="57" dur="1" fill="hold"/>
                                        <p:tgtEl>
                                          <p:spTgt spid="4">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533400"/>
            <a:ext cx="8229600" cy="1143000"/>
          </a:xfrm>
          <a:effectLst>
            <a:outerShdw dist="17961" dir="2700000" algn="ctr" rotWithShape="0">
              <a:srgbClr val="FFFF66"/>
            </a:outerShdw>
          </a:effec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sz="72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enski" pitchFamily="2" charset="0"/>
                <a:ea typeface="Arial Unicode MS" pitchFamily="34" charset="-128"/>
                <a:cs typeface="Arial Unicode MS" pitchFamily="34" charset="-128"/>
              </a:rPr>
              <a:t>Taubatan</a:t>
            </a:r>
            <a:r>
              <a:rPr lang="en-US" sz="7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enski" pitchFamily="2" charset="0"/>
                <a:ea typeface="Arial Unicode MS" pitchFamily="34" charset="-128"/>
                <a:cs typeface="Arial Unicode MS" pitchFamily="34" charset="-128"/>
              </a:rPr>
              <a:t> </a:t>
            </a:r>
            <a:r>
              <a:rPr lang="en-US" sz="72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enski" pitchFamily="2" charset="0"/>
                <a:ea typeface="Arial Unicode MS" pitchFamily="34" charset="-128"/>
                <a:cs typeface="Arial Unicode MS" pitchFamily="34" charset="-128"/>
              </a:rPr>
              <a:t>Nasuha</a:t>
            </a:r>
            <a:endParaRPr lang="en-US" sz="7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enski" pitchFamily="2" charset="0"/>
              <a:ea typeface="Arial Unicode MS" pitchFamily="34" charset="-128"/>
              <a:cs typeface="Arial Unicode MS" pitchFamily="34" charset="-128"/>
            </a:endParaRPr>
          </a:p>
        </p:txBody>
      </p:sp>
      <p:sp>
        <p:nvSpPr>
          <p:cNvPr id="171011" name="Rectangle 3"/>
          <p:cNvSpPr>
            <a:spLocks noGrp="1" noChangeArrowheads="1"/>
          </p:cNvSpPr>
          <p:nvPr>
            <p:ph type="body" idx="1"/>
          </p:nvPr>
        </p:nvSpPr>
        <p:spPr>
          <a:xfrm>
            <a:off x="467544" y="2060848"/>
            <a:ext cx="8229600" cy="3702057"/>
          </a:xfrm>
          <a:effectLst>
            <a:outerShdw dist="17961" dir="2700000" algn="ctr" rotWithShape="0">
              <a:schemeClr val="accent1"/>
            </a:outerShdw>
          </a:effec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lnSpc>
                <a:spcPct val="90000"/>
              </a:lnSpc>
              <a:buFont typeface="Wingdings" pitchFamily="2" charset="2"/>
              <a:buNone/>
              <a:defRPr/>
            </a:pPr>
            <a:r>
              <a:rPr lang="en-US" sz="4800" spc="50" dirty="0"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 </a:t>
            </a:r>
            <a:r>
              <a:rPr lang="en-US" sz="4800" spc="50" dirty="0" err="1"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Berhenti</a:t>
            </a:r>
            <a:r>
              <a:rPr lang="en-US" sz="4800" spc="50" dirty="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 </a:t>
            </a:r>
            <a:r>
              <a:rPr lang="en-US" sz="4800" spc="50" dirty="0" err="1"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Maksiat</a:t>
            </a:r>
            <a:r>
              <a:rPr lang="en-US" sz="4800" spc="50" dirty="0"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 </a:t>
            </a:r>
          </a:p>
          <a:p>
            <a:pPr algn="ctr" eaLnBrk="1" hangingPunct="1">
              <a:lnSpc>
                <a:spcPct val="90000"/>
              </a:lnSpc>
              <a:buFont typeface="Wingdings" pitchFamily="2" charset="2"/>
              <a:buNone/>
              <a:defRPr/>
            </a:pPr>
            <a:r>
              <a:rPr lang="en-US" sz="4800" spc="50" dirty="0"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 </a:t>
            </a:r>
            <a:r>
              <a:rPr lang="en-US" sz="4800" spc="50" dirty="0" err="1"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Benci</a:t>
            </a:r>
            <a:r>
              <a:rPr lang="en-US" sz="4800" spc="50" dirty="0"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 &amp;</a:t>
            </a:r>
            <a:r>
              <a:rPr lang="en-US" sz="4800" spc="50" dirty="0"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 </a:t>
            </a:r>
            <a:r>
              <a:rPr lang="en-US" sz="4800" spc="50" dirty="0" err="1"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Menyesal</a:t>
            </a:r>
            <a:endParaRPr lang="en-US" sz="4800" spc="50" dirty="0"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endParaRPr>
          </a:p>
          <a:p>
            <a:pPr algn="ctr" eaLnBrk="1" hangingPunct="1">
              <a:lnSpc>
                <a:spcPct val="90000"/>
              </a:lnSpc>
              <a:buFont typeface="Wingdings" pitchFamily="2" charset="2"/>
              <a:buNone/>
              <a:defRPr/>
            </a:pPr>
            <a:r>
              <a:rPr lang="en-US" sz="4800" spc="50" dirty="0"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 </a:t>
            </a:r>
            <a:r>
              <a:rPr lang="en-US" sz="4800" spc="50" dirty="0" err="1"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Istighfar</a:t>
            </a:r>
            <a:r>
              <a:rPr lang="en-US" sz="4800" spc="50" dirty="0"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 &amp; </a:t>
            </a:r>
            <a:r>
              <a:rPr lang="en-US" sz="4800" spc="50" dirty="0" err="1"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Minta</a:t>
            </a:r>
            <a:r>
              <a:rPr lang="en-US" sz="4800" spc="50" dirty="0"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 </a:t>
            </a:r>
            <a:r>
              <a:rPr lang="en-US" sz="4800" spc="50" dirty="0" err="1"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Maaf</a:t>
            </a:r>
            <a:r>
              <a:rPr lang="en-US" sz="4800" spc="50" dirty="0"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a:t>
            </a:r>
          </a:p>
          <a:p>
            <a:pPr algn="ctr" eaLnBrk="1" hangingPunct="1">
              <a:lnSpc>
                <a:spcPct val="90000"/>
              </a:lnSpc>
              <a:buFont typeface="Wingdings" pitchFamily="2" charset="2"/>
              <a:buNone/>
              <a:defRPr/>
            </a:pPr>
            <a:r>
              <a:rPr lang="en-US" sz="4800" spc="50" dirty="0"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 </a:t>
            </a:r>
            <a:r>
              <a:rPr lang="en-US" sz="4800" spc="50" dirty="0" err="1"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Perbanyak</a:t>
            </a:r>
            <a:r>
              <a:rPr lang="en-US" sz="4800" spc="50" dirty="0"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 </a:t>
            </a:r>
            <a:r>
              <a:rPr lang="en-US" sz="4800" spc="50" dirty="0" err="1"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Amal</a:t>
            </a:r>
            <a:r>
              <a:rPr lang="en-US" sz="4800" spc="50" dirty="0"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 </a:t>
            </a:r>
            <a:r>
              <a:rPr lang="en-US" sz="4800" spc="50" dirty="0" err="1"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Shalih</a:t>
            </a:r>
            <a:r>
              <a:rPr lang="en-US" sz="4800" spc="50" dirty="0" smtClean="0">
                <a:ln w="11430"/>
                <a:solidFill>
                  <a:srgbClr val="00CC00"/>
                </a:solidFill>
                <a:effectLst>
                  <a:outerShdw blurRad="76200" dist="50800" dir="5400000" algn="tl" rotWithShape="0">
                    <a:srgbClr val="000000">
                      <a:alpha val="65000"/>
                    </a:srgbClr>
                  </a:outerShdw>
                </a:effectLst>
                <a:latin typeface="Aladdin" pitchFamily="34" charset="0"/>
                <a:ea typeface="Arial Unicode MS" pitchFamily="34" charset="-128"/>
                <a:cs typeface="Arial Unicode MS" pitchFamily="34" charset="-128"/>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500"/>
                                  </p:stCondLst>
                                  <p:childTnLst>
                                    <p:set>
                                      <p:cBhvr>
                                        <p:cTn id="6" dur="1" fill="hold">
                                          <p:stCondLst>
                                            <p:cond delay="0"/>
                                          </p:stCondLst>
                                        </p:cTn>
                                        <p:tgtEl>
                                          <p:spTgt spid="171010"/>
                                        </p:tgtEl>
                                        <p:attrNameLst>
                                          <p:attrName>style.visibility</p:attrName>
                                        </p:attrNameLst>
                                      </p:cBhvr>
                                      <p:to>
                                        <p:strVal val="visible"/>
                                      </p:to>
                                    </p:set>
                                    <p:anim calcmode="lin" valueType="num">
                                      <p:cBhvr>
                                        <p:cTn id="7" dur="500" decel="50000" fill="hold">
                                          <p:stCondLst>
                                            <p:cond delay="0"/>
                                          </p:stCondLst>
                                        </p:cTn>
                                        <p:tgtEl>
                                          <p:spTgt spid="1710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10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1010"/>
                                        </p:tgtEl>
                                        <p:attrNameLst>
                                          <p:attrName>ppt_w</p:attrName>
                                        </p:attrNameLst>
                                      </p:cBhvr>
                                      <p:tavLst>
                                        <p:tav tm="0">
                                          <p:val>
                                            <p:strVal val="#ppt_w*.05"/>
                                          </p:val>
                                        </p:tav>
                                        <p:tav tm="100000">
                                          <p:val>
                                            <p:strVal val="#ppt_w"/>
                                          </p:val>
                                        </p:tav>
                                      </p:tavLst>
                                    </p:anim>
                                    <p:anim calcmode="lin" valueType="num">
                                      <p:cBhvr>
                                        <p:cTn id="10" dur="1000" fill="hold"/>
                                        <p:tgtEl>
                                          <p:spTgt spid="1710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10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10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10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101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71011">
                                            <p:txEl>
                                              <p:pRg st="0" end="0"/>
                                            </p:txEl>
                                          </p:spTgt>
                                        </p:tgtEl>
                                        <p:attrNameLst>
                                          <p:attrName>style.visibility</p:attrName>
                                        </p:attrNameLst>
                                      </p:cBhvr>
                                      <p:to>
                                        <p:strVal val="visible"/>
                                      </p:to>
                                    </p:set>
                                    <p:anim calcmode="lin" valueType="num">
                                      <p:cBhvr>
                                        <p:cTn id="19" dur="1500" decel="50000" fill="hold">
                                          <p:stCondLst>
                                            <p:cond delay="0"/>
                                          </p:stCondLst>
                                        </p:cTn>
                                        <p:tgtEl>
                                          <p:spTgt spid="171011">
                                            <p:txEl>
                                              <p:pRg st="0" end="0"/>
                                            </p:txEl>
                                          </p:spTgt>
                                        </p:tgtEl>
                                        <p:attrNameLst>
                                          <p:attrName>style.rotation</p:attrName>
                                        </p:attrNameLst>
                                      </p:cBhvr>
                                      <p:tavLst>
                                        <p:tav tm="0">
                                          <p:val>
                                            <p:fltVal val="-90"/>
                                          </p:val>
                                        </p:tav>
                                        <p:tav tm="100000">
                                          <p:val>
                                            <p:fltVal val="0"/>
                                          </p:val>
                                        </p:tav>
                                      </p:tavLst>
                                    </p:anim>
                                    <p:anim calcmode="lin" valueType="num">
                                      <p:cBhvr>
                                        <p:cTn id="20" dur="1500" decel="50000" fill="hold">
                                          <p:stCondLst>
                                            <p:cond delay="0"/>
                                          </p:stCondLst>
                                        </p:cTn>
                                        <p:tgtEl>
                                          <p:spTgt spid="171011">
                                            <p:txEl>
                                              <p:pRg st="0" end="0"/>
                                            </p:txEl>
                                          </p:spTgt>
                                        </p:tgtEl>
                                        <p:attrNameLst>
                                          <p:attrName>ppt_w</p:attrName>
                                        </p:attrNameLst>
                                      </p:cBhvr>
                                      <p:tavLst>
                                        <p:tav tm="0">
                                          <p:val>
                                            <p:strVal val="#ppt_w"/>
                                          </p:val>
                                        </p:tav>
                                        <p:tav tm="100000">
                                          <p:val>
                                            <p:strVal val="#ppt_w*.05"/>
                                          </p:val>
                                        </p:tav>
                                      </p:tavLst>
                                    </p:anim>
                                    <p:anim calcmode="lin" valueType="num">
                                      <p:cBhvr>
                                        <p:cTn id="21" dur="1500" accel="50000" fill="hold">
                                          <p:stCondLst>
                                            <p:cond delay="1500"/>
                                          </p:stCondLst>
                                        </p:cTn>
                                        <p:tgtEl>
                                          <p:spTgt spid="171011">
                                            <p:txEl>
                                              <p:pRg st="0" end="0"/>
                                            </p:txEl>
                                          </p:spTgt>
                                        </p:tgtEl>
                                        <p:attrNameLst>
                                          <p:attrName>ppt_w</p:attrName>
                                        </p:attrNameLst>
                                      </p:cBhvr>
                                      <p:tavLst>
                                        <p:tav tm="0">
                                          <p:val>
                                            <p:strVal val="#ppt_w*.05"/>
                                          </p:val>
                                        </p:tav>
                                        <p:tav tm="100000">
                                          <p:val>
                                            <p:strVal val="#ppt_w"/>
                                          </p:val>
                                        </p:tav>
                                      </p:tavLst>
                                    </p:anim>
                                    <p:anim calcmode="lin" valueType="num">
                                      <p:cBhvr>
                                        <p:cTn id="22" dur="3000" fill="hold"/>
                                        <p:tgtEl>
                                          <p:spTgt spid="171011">
                                            <p:txEl>
                                              <p:pRg st="0" end="0"/>
                                            </p:txEl>
                                          </p:spTgt>
                                        </p:tgtEl>
                                        <p:attrNameLst>
                                          <p:attrName>ppt_h</p:attrName>
                                        </p:attrNameLst>
                                      </p:cBhvr>
                                      <p:tavLst>
                                        <p:tav tm="0">
                                          <p:val>
                                            <p:strVal val="#ppt_h"/>
                                          </p:val>
                                        </p:tav>
                                        <p:tav tm="100000">
                                          <p:val>
                                            <p:strVal val="#ppt_h"/>
                                          </p:val>
                                        </p:tav>
                                      </p:tavLst>
                                    </p:anim>
                                    <p:anim calcmode="lin" valueType="num">
                                      <p:cBhvr>
                                        <p:cTn id="23" dur="1500" decel="50000" fill="hold">
                                          <p:stCondLst>
                                            <p:cond delay="0"/>
                                          </p:stCondLst>
                                        </p:cTn>
                                        <p:tgtEl>
                                          <p:spTgt spid="171011">
                                            <p:txEl>
                                              <p:pRg st="0" end="0"/>
                                            </p:txEl>
                                          </p:spTgt>
                                        </p:tgtEl>
                                        <p:attrNameLst>
                                          <p:attrName>ppt_x</p:attrName>
                                        </p:attrNameLst>
                                      </p:cBhvr>
                                      <p:tavLst>
                                        <p:tav tm="0">
                                          <p:val>
                                            <p:strVal val="#ppt_x+.4"/>
                                          </p:val>
                                        </p:tav>
                                        <p:tav tm="100000">
                                          <p:val>
                                            <p:strVal val="#ppt_x"/>
                                          </p:val>
                                        </p:tav>
                                      </p:tavLst>
                                    </p:anim>
                                    <p:anim calcmode="lin" valueType="num">
                                      <p:cBhvr>
                                        <p:cTn id="24" dur="1500" decel="50000" fill="hold">
                                          <p:stCondLst>
                                            <p:cond delay="0"/>
                                          </p:stCondLst>
                                        </p:cTn>
                                        <p:tgtEl>
                                          <p:spTgt spid="171011">
                                            <p:txEl>
                                              <p:pRg st="0" end="0"/>
                                            </p:txEl>
                                          </p:spTgt>
                                        </p:tgtEl>
                                        <p:attrNameLst>
                                          <p:attrName>ppt_y</p:attrName>
                                        </p:attrNameLst>
                                      </p:cBhvr>
                                      <p:tavLst>
                                        <p:tav tm="0">
                                          <p:val>
                                            <p:strVal val="#ppt_y-.2"/>
                                          </p:val>
                                        </p:tav>
                                        <p:tav tm="100000">
                                          <p:val>
                                            <p:strVal val="#ppt_y+.1"/>
                                          </p:val>
                                        </p:tav>
                                      </p:tavLst>
                                    </p:anim>
                                    <p:anim calcmode="lin" valueType="num">
                                      <p:cBhvr>
                                        <p:cTn id="25" dur="1500" accel="50000" fill="hold">
                                          <p:stCondLst>
                                            <p:cond delay="1500"/>
                                          </p:stCondLst>
                                        </p:cTn>
                                        <p:tgtEl>
                                          <p:spTgt spid="171011">
                                            <p:txEl>
                                              <p:pRg st="0" end="0"/>
                                            </p:txEl>
                                          </p:spTgt>
                                        </p:tgtEl>
                                        <p:attrNameLst>
                                          <p:attrName>ppt_y</p:attrName>
                                        </p:attrNameLst>
                                      </p:cBhvr>
                                      <p:tavLst>
                                        <p:tav tm="0">
                                          <p:val>
                                            <p:strVal val="#ppt_y+.1"/>
                                          </p:val>
                                        </p:tav>
                                        <p:tav tm="100000">
                                          <p:val>
                                            <p:strVal val="#ppt_y"/>
                                          </p:val>
                                        </p:tav>
                                      </p:tavLst>
                                    </p:anim>
                                    <p:animEffect transition="in" filter="fade">
                                      <p:cBhvr>
                                        <p:cTn id="26" dur="3000" decel="50000">
                                          <p:stCondLst>
                                            <p:cond delay="0"/>
                                          </p:stCondLst>
                                        </p:cTn>
                                        <p:tgtEl>
                                          <p:spTgt spid="1710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71011">
                                            <p:txEl>
                                              <p:pRg st="1" end="1"/>
                                            </p:txEl>
                                          </p:spTgt>
                                        </p:tgtEl>
                                        <p:attrNameLst>
                                          <p:attrName>style.visibility</p:attrName>
                                        </p:attrNameLst>
                                      </p:cBhvr>
                                      <p:to>
                                        <p:strVal val="visible"/>
                                      </p:to>
                                    </p:set>
                                    <p:anim calcmode="lin" valueType="num">
                                      <p:cBhvr>
                                        <p:cTn id="31" dur="1500" decel="50000" fill="hold">
                                          <p:stCondLst>
                                            <p:cond delay="0"/>
                                          </p:stCondLst>
                                        </p:cTn>
                                        <p:tgtEl>
                                          <p:spTgt spid="171011">
                                            <p:txEl>
                                              <p:pRg st="1" end="1"/>
                                            </p:txEl>
                                          </p:spTgt>
                                        </p:tgtEl>
                                        <p:attrNameLst>
                                          <p:attrName>style.rotation</p:attrName>
                                        </p:attrNameLst>
                                      </p:cBhvr>
                                      <p:tavLst>
                                        <p:tav tm="0">
                                          <p:val>
                                            <p:fltVal val="-90"/>
                                          </p:val>
                                        </p:tav>
                                        <p:tav tm="100000">
                                          <p:val>
                                            <p:fltVal val="0"/>
                                          </p:val>
                                        </p:tav>
                                      </p:tavLst>
                                    </p:anim>
                                    <p:anim calcmode="lin" valueType="num">
                                      <p:cBhvr>
                                        <p:cTn id="32" dur="1500" decel="50000" fill="hold">
                                          <p:stCondLst>
                                            <p:cond delay="0"/>
                                          </p:stCondLst>
                                        </p:cTn>
                                        <p:tgtEl>
                                          <p:spTgt spid="171011">
                                            <p:txEl>
                                              <p:pRg st="1" end="1"/>
                                            </p:txEl>
                                          </p:spTgt>
                                        </p:tgtEl>
                                        <p:attrNameLst>
                                          <p:attrName>ppt_w</p:attrName>
                                        </p:attrNameLst>
                                      </p:cBhvr>
                                      <p:tavLst>
                                        <p:tav tm="0">
                                          <p:val>
                                            <p:strVal val="#ppt_w"/>
                                          </p:val>
                                        </p:tav>
                                        <p:tav tm="100000">
                                          <p:val>
                                            <p:strVal val="#ppt_w*.05"/>
                                          </p:val>
                                        </p:tav>
                                      </p:tavLst>
                                    </p:anim>
                                    <p:anim calcmode="lin" valueType="num">
                                      <p:cBhvr>
                                        <p:cTn id="33" dur="1500" accel="50000" fill="hold">
                                          <p:stCondLst>
                                            <p:cond delay="1500"/>
                                          </p:stCondLst>
                                        </p:cTn>
                                        <p:tgtEl>
                                          <p:spTgt spid="171011">
                                            <p:txEl>
                                              <p:pRg st="1" end="1"/>
                                            </p:txEl>
                                          </p:spTgt>
                                        </p:tgtEl>
                                        <p:attrNameLst>
                                          <p:attrName>ppt_w</p:attrName>
                                        </p:attrNameLst>
                                      </p:cBhvr>
                                      <p:tavLst>
                                        <p:tav tm="0">
                                          <p:val>
                                            <p:strVal val="#ppt_w*.05"/>
                                          </p:val>
                                        </p:tav>
                                        <p:tav tm="100000">
                                          <p:val>
                                            <p:strVal val="#ppt_w"/>
                                          </p:val>
                                        </p:tav>
                                      </p:tavLst>
                                    </p:anim>
                                    <p:anim calcmode="lin" valueType="num">
                                      <p:cBhvr>
                                        <p:cTn id="34" dur="3000" fill="hold"/>
                                        <p:tgtEl>
                                          <p:spTgt spid="171011">
                                            <p:txEl>
                                              <p:pRg st="1" end="1"/>
                                            </p:txEl>
                                          </p:spTgt>
                                        </p:tgtEl>
                                        <p:attrNameLst>
                                          <p:attrName>ppt_h</p:attrName>
                                        </p:attrNameLst>
                                      </p:cBhvr>
                                      <p:tavLst>
                                        <p:tav tm="0">
                                          <p:val>
                                            <p:strVal val="#ppt_h"/>
                                          </p:val>
                                        </p:tav>
                                        <p:tav tm="100000">
                                          <p:val>
                                            <p:strVal val="#ppt_h"/>
                                          </p:val>
                                        </p:tav>
                                      </p:tavLst>
                                    </p:anim>
                                    <p:anim calcmode="lin" valueType="num">
                                      <p:cBhvr>
                                        <p:cTn id="35" dur="1500" decel="50000" fill="hold">
                                          <p:stCondLst>
                                            <p:cond delay="0"/>
                                          </p:stCondLst>
                                        </p:cTn>
                                        <p:tgtEl>
                                          <p:spTgt spid="171011">
                                            <p:txEl>
                                              <p:pRg st="1" end="1"/>
                                            </p:txEl>
                                          </p:spTgt>
                                        </p:tgtEl>
                                        <p:attrNameLst>
                                          <p:attrName>ppt_x</p:attrName>
                                        </p:attrNameLst>
                                      </p:cBhvr>
                                      <p:tavLst>
                                        <p:tav tm="0">
                                          <p:val>
                                            <p:strVal val="#ppt_x+.4"/>
                                          </p:val>
                                        </p:tav>
                                        <p:tav tm="100000">
                                          <p:val>
                                            <p:strVal val="#ppt_x"/>
                                          </p:val>
                                        </p:tav>
                                      </p:tavLst>
                                    </p:anim>
                                    <p:anim calcmode="lin" valueType="num">
                                      <p:cBhvr>
                                        <p:cTn id="36" dur="1500" decel="50000" fill="hold">
                                          <p:stCondLst>
                                            <p:cond delay="0"/>
                                          </p:stCondLst>
                                        </p:cTn>
                                        <p:tgtEl>
                                          <p:spTgt spid="171011">
                                            <p:txEl>
                                              <p:pRg st="1" end="1"/>
                                            </p:txEl>
                                          </p:spTgt>
                                        </p:tgtEl>
                                        <p:attrNameLst>
                                          <p:attrName>ppt_y</p:attrName>
                                        </p:attrNameLst>
                                      </p:cBhvr>
                                      <p:tavLst>
                                        <p:tav tm="0">
                                          <p:val>
                                            <p:strVal val="#ppt_y-.2"/>
                                          </p:val>
                                        </p:tav>
                                        <p:tav tm="100000">
                                          <p:val>
                                            <p:strVal val="#ppt_y+.1"/>
                                          </p:val>
                                        </p:tav>
                                      </p:tavLst>
                                    </p:anim>
                                    <p:anim calcmode="lin" valueType="num">
                                      <p:cBhvr>
                                        <p:cTn id="37" dur="1500" accel="50000" fill="hold">
                                          <p:stCondLst>
                                            <p:cond delay="1500"/>
                                          </p:stCondLst>
                                        </p:cTn>
                                        <p:tgtEl>
                                          <p:spTgt spid="171011">
                                            <p:txEl>
                                              <p:pRg st="1" end="1"/>
                                            </p:txEl>
                                          </p:spTgt>
                                        </p:tgtEl>
                                        <p:attrNameLst>
                                          <p:attrName>ppt_y</p:attrName>
                                        </p:attrNameLst>
                                      </p:cBhvr>
                                      <p:tavLst>
                                        <p:tav tm="0">
                                          <p:val>
                                            <p:strVal val="#ppt_y+.1"/>
                                          </p:val>
                                        </p:tav>
                                        <p:tav tm="100000">
                                          <p:val>
                                            <p:strVal val="#ppt_y"/>
                                          </p:val>
                                        </p:tav>
                                      </p:tavLst>
                                    </p:anim>
                                    <p:animEffect transition="in" filter="fade">
                                      <p:cBhvr>
                                        <p:cTn id="38" dur="3000" decel="50000">
                                          <p:stCondLst>
                                            <p:cond delay="0"/>
                                          </p:stCondLst>
                                        </p:cTn>
                                        <p:tgtEl>
                                          <p:spTgt spid="171011">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71011">
                                            <p:txEl>
                                              <p:pRg st="2" end="2"/>
                                            </p:txEl>
                                          </p:spTgt>
                                        </p:tgtEl>
                                        <p:attrNameLst>
                                          <p:attrName>style.visibility</p:attrName>
                                        </p:attrNameLst>
                                      </p:cBhvr>
                                      <p:to>
                                        <p:strVal val="visible"/>
                                      </p:to>
                                    </p:set>
                                    <p:anim calcmode="lin" valueType="num">
                                      <p:cBhvr>
                                        <p:cTn id="43" dur="1500" decel="50000" fill="hold">
                                          <p:stCondLst>
                                            <p:cond delay="0"/>
                                          </p:stCondLst>
                                        </p:cTn>
                                        <p:tgtEl>
                                          <p:spTgt spid="171011">
                                            <p:txEl>
                                              <p:pRg st="2" end="2"/>
                                            </p:txEl>
                                          </p:spTgt>
                                        </p:tgtEl>
                                        <p:attrNameLst>
                                          <p:attrName>style.rotation</p:attrName>
                                        </p:attrNameLst>
                                      </p:cBhvr>
                                      <p:tavLst>
                                        <p:tav tm="0">
                                          <p:val>
                                            <p:fltVal val="-90"/>
                                          </p:val>
                                        </p:tav>
                                        <p:tav tm="100000">
                                          <p:val>
                                            <p:fltVal val="0"/>
                                          </p:val>
                                        </p:tav>
                                      </p:tavLst>
                                    </p:anim>
                                    <p:anim calcmode="lin" valueType="num">
                                      <p:cBhvr>
                                        <p:cTn id="44" dur="1500" decel="50000" fill="hold">
                                          <p:stCondLst>
                                            <p:cond delay="0"/>
                                          </p:stCondLst>
                                        </p:cTn>
                                        <p:tgtEl>
                                          <p:spTgt spid="171011">
                                            <p:txEl>
                                              <p:pRg st="2" end="2"/>
                                            </p:txEl>
                                          </p:spTgt>
                                        </p:tgtEl>
                                        <p:attrNameLst>
                                          <p:attrName>ppt_w</p:attrName>
                                        </p:attrNameLst>
                                      </p:cBhvr>
                                      <p:tavLst>
                                        <p:tav tm="0">
                                          <p:val>
                                            <p:strVal val="#ppt_w"/>
                                          </p:val>
                                        </p:tav>
                                        <p:tav tm="100000">
                                          <p:val>
                                            <p:strVal val="#ppt_w*.05"/>
                                          </p:val>
                                        </p:tav>
                                      </p:tavLst>
                                    </p:anim>
                                    <p:anim calcmode="lin" valueType="num">
                                      <p:cBhvr>
                                        <p:cTn id="45" dur="1500" accel="50000" fill="hold">
                                          <p:stCondLst>
                                            <p:cond delay="1500"/>
                                          </p:stCondLst>
                                        </p:cTn>
                                        <p:tgtEl>
                                          <p:spTgt spid="171011">
                                            <p:txEl>
                                              <p:pRg st="2" end="2"/>
                                            </p:txEl>
                                          </p:spTgt>
                                        </p:tgtEl>
                                        <p:attrNameLst>
                                          <p:attrName>ppt_w</p:attrName>
                                        </p:attrNameLst>
                                      </p:cBhvr>
                                      <p:tavLst>
                                        <p:tav tm="0">
                                          <p:val>
                                            <p:strVal val="#ppt_w*.05"/>
                                          </p:val>
                                        </p:tav>
                                        <p:tav tm="100000">
                                          <p:val>
                                            <p:strVal val="#ppt_w"/>
                                          </p:val>
                                        </p:tav>
                                      </p:tavLst>
                                    </p:anim>
                                    <p:anim calcmode="lin" valueType="num">
                                      <p:cBhvr>
                                        <p:cTn id="46" dur="3000" fill="hold"/>
                                        <p:tgtEl>
                                          <p:spTgt spid="171011">
                                            <p:txEl>
                                              <p:pRg st="2" end="2"/>
                                            </p:txEl>
                                          </p:spTgt>
                                        </p:tgtEl>
                                        <p:attrNameLst>
                                          <p:attrName>ppt_h</p:attrName>
                                        </p:attrNameLst>
                                      </p:cBhvr>
                                      <p:tavLst>
                                        <p:tav tm="0">
                                          <p:val>
                                            <p:strVal val="#ppt_h"/>
                                          </p:val>
                                        </p:tav>
                                        <p:tav tm="100000">
                                          <p:val>
                                            <p:strVal val="#ppt_h"/>
                                          </p:val>
                                        </p:tav>
                                      </p:tavLst>
                                    </p:anim>
                                    <p:anim calcmode="lin" valueType="num">
                                      <p:cBhvr>
                                        <p:cTn id="47" dur="1500" decel="50000" fill="hold">
                                          <p:stCondLst>
                                            <p:cond delay="0"/>
                                          </p:stCondLst>
                                        </p:cTn>
                                        <p:tgtEl>
                                          <p:spTgt spid="171011">
                                            <p:txEl>
                                              <p:pRg st="2" end="2"/>
                                            </p:txEl>
                                          </p:spTgt>
                                        </p:tgtEl>
                                        <p:attrNameLst>
                                          <p:attrName>ppt_x</p:attrName>
                                        </p:attrNameLst>
                                      </p:cBhvr>
                                      <p:tavLst>
                                        <p:tav tm="0">
                                          <p:val>
                                            <p:strVal val="#ppt_x+.4"/>
                                          </p:val>
                                        </p:tav>
                                        <p:tav tm="100000">
                                          <p:val>
                                            <p:strVal val="#ppt_x"/>
                                          </p:val>
                                        </p:tav>
                                      </p:tavLst>
                                    </p:anim>
                                    <p:anim calcmode="lin" valueType="num">
                                      <p:cBhvr>
                                        <p:cTn id="48" dur="1500" decel="50000" fill="hold">
                                          <p:stCondLst>
                                            <p:cond delay="0"/>
                                          </p:stCondLst>
                                        </p:cTn>
                                        <p:tgtEl>
                                          <p:spTgt spid="171011">
                                            <p:txEl>
                                              <p:pRg st="2" end="2"/>
                                            </p:txEl>
                                          </p:spTgt>
                                        </p:tgtEl>
                                        <p:attrNameLst>
                                          <p:attrName>ppt_y</p:attrName>
                                        </p:attrNameLst>
                                      </p:cBhvr>
                                      <p:tavLst>
                                        <p:tav tm="0">
                                          <p:val>
                                            <p:strVal val="#ppt_y-.2"/>
                                          </p:val>
                                        </p:tav>
                                        <p:tav tm="100000">
                                          <p:val>
                                            <p:strVal val="#ppt_y+.1"/>
                                          </p:val>
                                        </p:tav>
                                      </p:tavLst>
                                    </p:anim>
                                    <p:anim calcmode="lin" valueType="num">
                                      <p:cBhvr>
                                        <p:cTn id="49" dur="1500" accel="50000" fill="hold">
                                          <p:stCondLst>
                                            <p:cond delay="1500"/>
                                          </p:stCondLst>
                                        </p:cTn>
                                        <p:tgtEl>
                                          <p:spTgt spid="171011">
                                            <p:txEl>
                                              <p:pRg st="2" end="2"/>
                                            </p:txEl>
                                          </p:spTgt>
                                        </p:tgtEl>
                                        <p:attrNameLst>
                                          <p:attrName>ppt_y</p:attrName>
                                        </p:attrNameLst>
                                      </p:cBhvr>
                                      <p:tavLst>
                                        <p:tav tm="0">
                                          <p:val>
                                            <p:strVal val="#ppt_y+.1"/>
                                          </p:val>
                                        </p:tav>
                                        <p:tav tm="100000">
                                          <p:val>
                                            <p:strVal val="#ppt_y"/>
                                          </p:val>
                                        </p:tav>
                                      </p:tavLst>
                                    </p:anim>
                                    <p:animEffect transition="in" filter="fade">
                                      <p:cBhvr>
                                        <p:cTn id="50" dur="3000" decel="50000">
                                          <p:stCondLst>
                                            <p:cond delay="0"/>
                                          </p:stCondLst>
                                        </p:cTn>
                                        <p:tgtEl>
                                          <p:spTgt spid="171011">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71011">
                                            <p:txEl>
                                              <p:pRg st="3" end="3"/>
                                            </p:txEl>
                                          </p:spTgt>
                                        </p:tgtEl>
                                        <p:attrNameLst>
                                          <p:attrName>style.visibility</p:attrName>
                                        </p:attrNameLst>
                                      </p:cBhvr>
                                      <p:to>
                                        <p:strVal val="visible"/>
                                      </p:to>
                                    </p:set>
                                    <p:anim calcmode="lin" valueType="num">
                                      <p:cBhvr>
                                        <p:cTn id="55" dur="1500" decel="50000" fill="hold">
                                          <p:stCondLst>
                                            <p:cond delay="0"/>
                                          </p:stCondLst>
                                        </p:cTn>
                                        <p:tgtEl>
                                          <p:spTgt spid="171011">
                                            <p:txEl>
                                              <p:pRg st="3" end="3"/>
                                            </p:txEl>
                                          </p:spTgt>
                                        </p:tgtEl>
                                        <p:attrNameLst>
                                          <p:attrName>style.rotation</p:attrName>
                                        </p:attrNameLst>
                                      </p:cBhvr>
                                      <p:tavLst>
                                        <p:tav tm="0">
                                          <p:val>
                                            <p:fltVal val="-90"/>
                                          </p:val>
                                        </p:tav>
                                        <p:tav tm="100000">
                                          <p:val>
                                            <p:fltVal val="0"/>
                                          </p:val>
                                        </p:tav>
                                      </p:tavLst>
                                    </p:anim>
                                    <p:anim calcmode="lin" valueType="num">
                                      <p:cBhvr>
                                        <p:cTn id="56" dur="1500" decel="50000" fill="hold">
                                          <p:stCondLst>
                                            <p:cond delay="0"/>
                                          </p:stCondLst>
                                        </p:cTn>
                                        <p:tgtEl>
                                          <p:spTgt spid="171011">
                                            <p:txEl>
                                              <p:pRg st="3" end="3"/>
                                            </p:txEl>
                                          </p:spTgt>
                                        </p:tgtEl>
                                        <p:attrNameLst>
                                          <p:attrName>ppt_w</p:attrName>
                                        </p:attrNameLst>
                                      </p:cBhvr>
                                      <p:tavLst>
                                        <p:tav tm="0">
                                          <p:val>
                                            <p:strVal val="#ppt_w"/>
                                          </p:val>
                                        </p:tav>
                                        <p:tav tm="100000">
                                          <p:val>
                                            <p:strVal val="#ppt_w*.05"/>
                                          </p:val>
                                        </p:tav>
                                      </p:tavLst>
                                    </p:anim>
                                    <p:anim calcmode="lin" valueType="num">
                                      <p:cBhvr>
                                        <p:cTn id="57" dur="1500" accel="50000" fill="hold">
                                          <p:stCondLst>
                                            <p:cond delay="1500"/>
                                          </p:stCondLst>
                                        </p:cTn>
                                        <p:tgtEl>
                                          <p:spTgt spid="171011">
                                            <p:txEl>
                                              <p:pRg st="3" end="3"/>
                                            </p:txEl>
                                          </p:spTgt>
                                        </p:tgtEl>
                                        <p:attrNameLst>
                                          <p:attrName>ppt_w</p:attrName>
                                        </p:attrNameLst>
                                      </p:cBhvr>
                                      <p:tavLst>
                                        <p:tav tm="0">
                                          <p:val>
                                            <p:strVal val="#ppt_w*.05"/>
                                          </p:val>
                                        </p:tav>
                                        <p:tav tm="100000">
                                          <p:val>
                                            <p:strVal val="#ppt_w"/>
                                          </p:val>
                                        </p:tav>
                                      </p:tavLst>
                                    </p:anim>
                                    <p:anim calcmode="lin" valueType="num">
                                      <p:cBhvr>
                                        <p:cTn id="58" dur="3000" fill="hold"/>
                                        <p:tgtEl>
                                          <p:spTgt spid="171011">
                                            <p:txEl>
                                              <p:pRg st="3" end="3"/>
                                            </p:txEl>
                                          </p:spTgt>
                                        </p:tgtEl>
                                        <p:attrNameLst>
                                          <p:attrName>ppt_h</p:attrName>
                                        </p:attrNameLst>
                                      </p:cBhvr>
                                      <p:tavLst>
                                        <p:tav tm="0">
                                          <p:val>
                                            <p:strVal val="#ppt_h"/>
                                          </p:val>
                                        </p:tav>
                                        <p:tav tm="100000">
                                          <p:val>
                                            <p:strVal val="#ppt_h"/>
                                          </p:val>
                                        </p:tav>
                                      </p:tavLst>
                                    </p:anim>
                                    <p:anim calcmode="lin" valueType="num">
                                      <p:cBhvr>
                                        <p:cTn id="59" dur="1500" decel="50000" fill="hold">
                                          <p:stCondLst>
                                            <p:cond delay="0"/>
                                          </p:stCondLst>
                                        </p:cTn>
                                        <p:tgtEl>
                                          <p:spTgt spid="171011">
                                            <p:txEl>
                                              <p:pRg st="3" end="3"/>
                                            </p:txEl>
                                          </p:spTgt>
                                        </p:tgtEl>
                                        <p:attrNameLst>
                                          <p:attrName>ppt_x</p:attrName>
                                        </p:attrNameLst>
                                      </p:cBhvr>
                                      <p:tavLst>
                                        <p:tav tm="0">
                                          <p:val>
                                            <p:strVal val="#ppt_x+.4"/>
                                          </p:val>
                                        </p:tav>
                                        <p:tav tm="100000">
                                          <p:val>
                                            <p:strVal val="#ppt_x"/>
                                          </p:val>
                                        </p:tav>
                                      </p:tavLst>
                                    </p:anim>
                                    <p:anim calcmode="lin" valueType="num">
                                      <p:cBhvr>
                                        <p:cTn id="60" dur="1500" decel="50000" fill="hold">
                                          <p:stCondLst>
                                            <p:cond delay="0"/>
                                          </p:stCondLst>
                                        </p:cTn>
                                        <p:tgtEl>
                                          <p:spTgt spid="171011">
                                            <p:txEl>
                                              <p:pRg st="3" end="3"/>
                                            </p:txEl>
                                          </p:spTgt>
                                        </p:tgtEl>
                                        <p:attrNameLst>
                                          <p:attrName>ppt_y</p:attrName>
                                        </p:attrNameLst>
                                      </p:cBhvr>
                                      <p:tavLst>
                                        <p:tav tm="0">
                                          <p:val>
                                            <p:strVal val="#ppt_y-.2"/>
                                          </p:val>
                                        </p:tav>
                                        <p:tav tm="100000">
                                          <p:val>
                                            <p:strVal val="#ppt_y+.1"/>
                                          </p:val>
                                        </p:tav>
                                      </p:tavLst>
                                    </p:anim>
                                    <p:anim calcmode="lin" valueType="num">
                                      <p:cBhvr>
                                        <p:cTn id="61" dur="1500" accel="50000" fill="hold">
                                          <p:stCondLst>
                                            <p:cond delay="1500"/>
                                          </p:stCondLst>
                                        </p:cTn>
                                        <p:tgtEl>
                                          <p:spTgt spid="171011">
                                            <p:txEl>
                                              <p:pRg st="3" end="3"/>
                                            </p:txEl>
                                          </p:spTgt>
                                        </p:tgtEl>
                                        <p:attrNameLst>
                                          <p:attrName>ppt_y</p:attrName>
                                        </p:attrNameLst>
                                      </p:cBhvr>
                                      <p:tavLst>
                                        <p:tav tm="0">
                                          <p:val>
                                            <p:strVal val="#ppt_y+.1"/>
                                          </p:val>
                                        </p:tav>
                                        <p:tav tm="100000">
                                          <p:val>
                                            <p:strVal val="#ppt_y"/>
                                          </p:val>
                                        </p:tav>
                                      </p:tavLst>
                                    </p:anim>
                                    <p:animEffect transition="in" filter="fade">
                                      <p:cBhvr>
                                        <p:cTn id="62" dur="3000" decel="50000">
                                          <p:stCondLst>
                                            <p:cond delay="0"/>
                                          </p:stCondLst>
                                        </p:cTn>
                                        <p:tgtEl>
                                          <p:spTgt spid="171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P spid="17101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80808"/>
        </a:solidFill>
        <a:effectLst/>
      </p:bgPr>
    </p:bg>
    <p:spTree>
      <p:nvGrpSpPr>
        <p:cNvPr id="1" name=""/>
        <p:cNvGrpSpPr/>
        <p:nvPr/>
      </p:nvGrpSpPr>
      <p:grpSpPr>
        <a:xfrm>
          <a:off x="0" y="0"/>
          <a:ext cx="0" cy="0"/>
          <a:chOff x="0" y="0"/>
          <a:chExt cx="0" cy="0"/>
        </a:xfrm>
      </p:grpSpPr>
      <p:pic>
        <p:nvPicPr>
          <p:cNvPr id="188418" name="Picture 2" descr="brain"/>
          <p:cNvPicPr>
            <a:picLocks noGrp="1" noChangeAspect="1" noChangeArrowheads="1"/>
          </p:cNvPicPr>
          <p:nvPr>
            <p:ph sz="half" idx="2"/>
          </p:nvPr>
        </p:nvPicPr>
        <p:blipFill>
          <a:blip r:embed="rId3"/>
          <a:srcRect/>
          <a:stretch>
            <a:fillRect/>
          </a:stretch>
        </p:blipFill>
        <p:spPr>
          <a:xfrm>
            <a:off x="431800" y="1484313"/>
            <a:ext cx="3659188" cy="5005387"/>
          </a:xfrm>
          <a:noFill/>
        </p:spPr>
      </p:pic>
      <p:sp>
        <p:nvSpPr>
          <p:cNvPr id="188419" name="Rectangle 3"/>
          <p:cNvSpPr>
            <a:spLocks noGrp="1" noChangeArrowheads="1"/>
          </p:cNvSpPr>
          <p:nvPr>
            <p:ph type="title"/>
          </p:nvPr>
        </p:nvSpPr>
        <p:spPr/>
        <p:txBody>
          <a:bodyPr/>
          <a:lstStyle/>
          <a:p>
            <a:pPr eaLnBrk="1" hangingPunct="1">
              <a:defRPr/>
            </a:pPr>
            <a:r>
              <a:rPr lang="en-US" sz="3600" dirty="0" smtClean="0">
                <a:effectLst>
                  <a:outerShdw blurRad="38100" dist="38100" dir="2700000" algn="tl">
                    <a:srgbClr val="FFFFFF"/>
                  </a:outerShdw>
                </a:effectLst>
                <a:latin typeface="Cancun" pitchFamily="66" charset="0"/>
              </a:rPr>
              <a:t>Think that You Can Do It!!!</a:t>
            </a:r>
          </a:p>
        </p:txBody>
      </p:sp>
      <p:sp>
        <p:nvSpPr>
          <p:cNvPr id="188420" name="Rectangle 4"/>
          <p:cNvSpPr>
            <a:spLocks noGrp="1" noChangeArrowheads="1"/>
          </p:cNvSpPr>
          <p:nvPr>
            <p:ph type="body" sz="half" idx="1"/>
          </p:nvPr>
        </p:nvSpPr>
        <p:spPr>
          <a:xfrm>
            <a:off x="357158" y="5572140"/>
            <a:ext cx="3836988" cy="981065"/>
          </a:xfrm>
          <a:effectLst>
            <a:outerShdw dist="17961" dir="2700000" algn="ctr" rotWithShape="0">
              <a:schemeClr val="bg1"/>
            </a:outerShdw>
          </a:effectLst>
        </p:spPr>
        <p:txBody>
          <a:bodyPr/>
          <a:lstStyle/>
          <a:p>
            <a:pPr eaLnBrk="1" hangingPunct="1">
              <a:defRPr/>
            </a:pPr>
            <a:r>
              <a:rPr lang="en-US" sz="2400" dirty="0" smtClean="0">
                <a:solidFill>
                  <a:srgbClr val="FF9933"/>
                </a:solidFill>
                <a:effectLst>
                  <a:outerShdw blurRad="38100" dist="38100" dir="2700000" algn="tl">
                    <a:srgbClr val="FFFFFF"/>
                  </a:outerShdw>
                </a:effectLst>
              </a:rPr>
              <a:t>RETICULAR ACTIVATOR</a:t>
            </a:r>
          </a:p>
        </p:txBody>
      </p:sp>
      <p:pic>
        <p:nvPicPr>
          <p:cNvPr id="188421" name="Picture 5" descr="images pineal"/>
          <p:cNvPicPr>
            <a:picLocks noChangeAspect="1" noChangeArrowheads="1"/>
          </p:cNvPicPr>
          <p:nvPr/>
        </p:nvPicPr>
        <p:blipFill>
          <a:blip r:embed="rId4"/>
          <a:srcRect/>
          <a:stretch>
            <a:fillRect/>
          </a:stretch>
        </p:blipFill>
        <p:spPr bwMode="auto">
          <a:xfrm>
            <a:off x="6551613" y="1520825"/>
            <a:ext cx="2339975" cy="1547813"/>
          </a:xfrm>
          <a:prstGeom prst="rect">
            <a:avLst/>
          </a:prstGeom>
          <a:noFill/>
          <a:ln w="9525">
            <a:noFill/>
            <a:miter lim="800000"/>
            <a:headEnd/>
            <a:tailEnd/>
          </a:ln>
        </p:spPr>
      </p:pic>
      <p:pic>
        <p:nvPicPr>
          <p:cNvPr id="188422" name="Picture 6" descr="images"/>
          <p:cNvPicPr>
            <a:picLocks noChangeAspect="1" noChangeArrowheads="1"/>
          </p:cNvPicPr>
          <p:nvPr/>
        </p:nvPicPr>
        <p:blipFill>
          <a:blip r:embed="rId5"/>
          <a:srcRect/>
          <a:stretch>
            <a:fillRect/>
          </a:stretch>
        </p:blipFill>
        <p:spPr bwMode="auto">
          <a:xfrm>
            <a:off x="4932363" y="3536950"/>
            <a:ext cx="3455987" cy="2874963"/>
          </a:xfrm>
          <a:prstGeom prst="rect">
            <a:avLst/>
          </a:prstGeom>
          <a:noFill/>
          <a:ln w="9525">
            <a:noFill/>
            <a:miter lim="800000"/>
            <a:headEnd/>
            <a:tailEnd/>
          </a:ln>
        </p:spPr>
      </p:pic>
      <p:grpSp>
        <p:nvGrpSpPr>
          <p:cNvPr id="2" name="Group 7"/>
          <p:cNvGrpSpPr>
            <a:grpSpLocks/>
          </p:cNvGrpSpPr>
          <p:nvPr/>
        </p:nvGrpSpPr>
        <p:grpSpPr bwMode="auto">
          <a:xfrm>
            <a:off x="4464050" y="1484313"/>
            <a:ext cx="1709738" cy="1763712"/>
            <a:chOff x="2812" y="935"/>
            <a:chExt cx="1077" cy="1111"/>
          </a:xfrm>
        </p:grpSpPr>
        <p:pic>
          <p:nvPicPr>
            <p:cNvPr id="16393" name="Picture 8" descr="Pituitary"/>
            <p:cNvPicPr>
              <a:picLocks noChangeAspect="1" noChangeArrowheads="1"/>
            </p:cNvPicPr>
            <p:nvPr/>
          </p:nvPicPr>
          <p:blipFill>
            <a:blip r:embed="rId6"/>
            <a:srcRect r="73618" b="63333"/>
            <a:stretch>
              <a:fillRect/>
            </a:stretch>
          </p:blipFill>
          <p:spPr bwMode="auto">
            <a:xfrm>
              <a:off x="2812" y="935"/>
              <a:ext cx="1077" cy="1111"/>
            </a:xfrm>
            <a:prstGeom prst="rect">
              <a:avLst/>
            </a:prstGeom>
            <a:noFill/>
            <a:ln w="9525">
              <a:noFill/>
              <a:miter lim="800000"/>
              <a:headEnd/>
              <a:tailEnd/>
            </a:ln>
          </p:spPr>
        </p:pic>
        <p:sp>
          <p:nvSpPr>
            <p:cNvPr id="16394" name="Oval 9"/>
            <p:cNvSpPr>
              <a:spLocks noChangeArrowheads="1"/>
            </p:cNvSpPr>
            <p:nvPr/>
          </p:nvSpPr>
          <p:spPr bwMode="auto">
            <a:xfrm>
              <a:off x="3402" y="1384"/>
              <a:ext cx="68" cy="68"/>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188426" name="Oval 10"/>
          <p:cNvSpPr>
            <a:spLocks noChangeArrowheads="1"/>
          </p:cNvSpPr>
          <p:nvPr/>
        </p:nvSpPr>
        <p:spPr bwMode="auto">
          <a:xfrm flipH="1">
            <a:off x="5199063" y="2335213"/>
            <a:ext cx="71437" cy="71437"/>
          </a:xfrm>
          <a:prstGeom prst="ellipse">
            <a:avLst/>
          </a:prstGeom>
          <a:solidFill>
            <a:srgbClr val="FF0000"/>
          </a:solidFill>
          <a:ln w="9525">
            <a:noFill/>
            <a:round/>
            <a:headEnd/>
            <a:tailEnd/>
          </a:ln>
        </p:spPr>
        <p:txBody>
          <a:bodyPr wrap="none" anchor="ctr"/>
          <a:lstStyle/>
          <a:p>
            <a:pPr algn="ctr" eaLnBrk="1" hangingPunct="1"/>
            <a:endParaRPr lang="en-US" sz="2400">
              <a:solidFill>
                <a:srgbClr val="FF9933"/>
              </a:solidFill>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88419"/>
                                        </p:tgtEl>
                                        <p:attrNameLst>
                                          <p:attrName>style.visibility</p:attrName>
                                        </p:attrNameLst>
                                      </p:cBhvr>
                                      <p:to>
                                        <p:strVal val="visible"/>
                                      </p:to>
                                    </p:set>
                                    <p:set>
                                      <p:cBhvr>
                                        <p:cTn id="7" dur="455" fill="hold">
                                          <p:stCondLst>
                                            <p:cond delay="0"/>
                                          </p:stCondLst>
                                        </p:cTn>
                                        <p:tgtEl>
                                          <p:spTgt spid="188419"/>
                                        </p:tgtEl>
                                        <p:attrNameLst>
                                          <p:attrName>style.rotation</p:attrName>
                                        </p:attrNameLst>
                                      </p:cBhvr>
                                      <p:to>
                                        <p:strVal val="-45.0"/>
                                      </p:to>
                                    </p:set>
                                    <p:anim calcmode="lin" valueType="num">
                                      <p:cBhvr>
                                        <p:cTn id="8" dur="455" fill="hold">
                                          <p:stCondLst>
                                            <p:cond delay="455"/>
                                          </p:stCondLst>
                                        </p:cTn>
                                        <p:tgtEl>
                                          <p:spTgt spid="18841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8841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8841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88419"/>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1500"/>
                            </p:stCondLst>
                            <p:childTnLst>
                              <p:par>
                                <p:cTn id="13" presetID="10" presetClass="entr" presetSubtype="0" fill="hold" nodeType="afterEffect">
                                  <p:stCondLst>
                                    <p:cond delay="0"/>
                                  </p:stCondLst>
                                  <p:childTnLst>
                                    <p:set>
                                      <p:cBhvr>
                                        <p:cTn id="14" dur="1" fill="hold">
                                          <p:stCondLst>
                                            <p:cond delay="0"/>
                                          </p:stCondLst>
                                        </p:cTn>
                                        <p:tgtEl>
                                          <p:spTgt spid="188418"/>
                                        </p:tgtEl>
                                        <p:attrNameLst>
                                          <p:attrName>style.visibility</p:attrName>
                                        </p:attrNameLst>
                                      </p:cBhvr>
                                      <p:to>
                                        <p:strVal val="visible"/>
                                      </p:to>
                                    </p:set>
                                    <p:animEffect transition="in" filter="fade">
                                      <p:cBhvr>
                                        <p:cTn id="15" dur="2000"/>
                                        <p:tgtEl>
                                          <p:spTgt spid="188418"/>
                                        </p:tgtEl>
                                      </p:cBhvr>
                                    </p:animEffect>
                                  </p:childTnLst>
                                </p:cTn>
                              </p:par>
                            </p:childTnLst>
                          </p:cTn>
                        </p:par>
                        <p:par>
                          <p:cTn id="16" fill="hold">
                            <p:stCondLst>
                              <p:cond delay="13500"/>
                            </p:stCondLst>
                            <p:childTnLst>
                              <p:par>
                                <p:cTn id="17" presetID="10" presetClass="entr" presetSubtype="0" fill="hold" nodeType="afterEffect">
                                  <p:stCondLst>
                                    <p:cond delay="0"/>
                                  </p:stCondLst>
                                  <p:childTnLst>
                                    <p:set>
                                      <p:cBhvr>
                                        <p:cTn id="18" dur="1" fill="hold">
                                          <p:stCondLst>
                                            <p:cond delay="0"/>
                                          </p:stCondLst>
                                        </p:cTn>
                                        <p:tgtEl>
                                          <p:spTgt spid="188422"/>
                                        </p:tgtEl>
                                        <p:attrNameLst>
                                          <p:attrName>style.visibility</p:attrName>
                                        </p:attrNameLst>
                                      </p:cBhvr>
                                      <p:to>
                                        <p:strVal val="visible"/>
                                      </p:to>
                                    </p:set>
                                    <p:animEffect transition="in" filter="fade">
                                      <p:cBhvr>
                                        <p:cTn id="19" dur="2000"/>
                                        <p:tgtEl>
                                          <p:spTgt spid="188422"/>
                                        </p:tgtEl>
                                      </p:cBhvr>
                                    </p:animEffect>
                                  </p:childTnLst>
                                </p:cTn>
                              </p:par>
                            </p:childTnLst>
                          </p:cTn>
                        </p:par>
                        <p:par>
                          <p:cTn id="20" fill="hold">
                            <p:stCondLst>
                              <p:cond delay="15500"/>
                            </p:stCondLst>
                            <p:childTnLst>
                              <p:par>
                                <p:cTn id="21" presetID="10" presetClass="entr" presetSubtype="0" fill="hold" nodeType="afterEffect">
                                  <p:stCondLst>
                                    <p:cond delay="0"/>
                                  </p:stCondLst>
                                  <p:childTnLst>
                                    <p:set>
                                      <p:cBhvr>
                                        <p:cTn id="22" dur="1" fill="hold">
                                          <p:stCondLst>
                                            <p:cond delay="0"/>
                                          </p:stCondLst>
                                        </p:cTn>
                                        <p:tgtEl>
                                          <p:spTgt spid="188421"/>
                                        </p:tgtEl>
                                        <p:attrNameLst>
                                          <p:attrName>style.visibility</p:attrName>
                                        </p:attrNameLst>
                                      </p:cBhvr>
                                      <p:to>
                                        <p:strVal val="visible"/>
                                      </p:to>
                                    </p:set>
                                    <p:animEffect transition="in" filter="fade">
                                      <p:cBhvr>
                                        <p:cTn id="23" dur="2000"/>
                                        <p:tgtEl>
                                          <p:spTgt spid="188421"/>
                                        </p:tgtEl>
                                      </p:cBhvr>
                                    </p:animEffect>
                                  </p:childTnLst>
                                </p:cTn>
                              </p:par>
                            </p:childTnLst>
                          </p:cTn>
                        </p:par>
                        <p:par>
                          <p:cTn id="24" fill="hold">
                            <p:stCondLst>
                              <p:cond delay="17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childTnLst>
                                </p:cTn>
                              </p:par>
                            </p:childTnLst>
                          </p:cTn>
                        </p:par>
                        <p:par>
                          <p:cTn id="28" fill="hold">
                            <p:stCondLst>
                              <p:cond delay="19500"/>
                            </p:stCondLst>
                            <p:childTnLst>
                              <p:par>
                                <p:cTn id="29" presetID="10" presetClass="entr" presetSubtype="0" fill="hold" grpId="1" nodeType="afterEffect">
                                  <p:stCondLst>
                                    <p:cond delay="0"/>
                                  </p:stCondLst>
                                  <p:childTnLst>
                                    <p:set>
                                      <p:cBhvr>
                                        <p:cTn id="30" dur="1" fill="hold">
                                          <p:stCondLst>
                                            <p:cond delay="0"/>
                                          </p:stCondLst>
                                        </p:cTn>
                                        <p:tgtEl>
                                          <p:spTgt spid="188426"/>
                                        </p:tgtEl>
                                        <p:attrNameLst>
                                          <p:attrName>style.visibility</p:attrName>
                                        </p:attrNameLst>
                                      </p:cBhvr>
                                      <p:to>
                                        <p:strVal val="visible"/>
                                      </p:to>
                                    </p:set>
                                    <p:animEffect transition="in" filter="fade">
                                      <p:cBhvr>
                                        <p:cTn id="31" dur="2000"/>
                                        <p:tgtEl>
                                          <p:spTgt spid="188426"/>
                                        </p:tgtEl>
                                      </p:cBhvr>
                                    </p:animEffect>
                                  </p:childTnLst>
                                </p:cTn>
                              </p:par>
                            </p:childTnLst>
                          </p:cTn>
                        </p:par>
                        <p:par>
                          <p:cTn id="32" fill="hold">
                            <p:stCondLst>
                              <p:cond delay="21500"/>
                            </p:stCondLst>
                            <p:childTnLst>
                              <p:par>
                                <p:cTn id="33" presetID="33" presetClass="emph" presetSubtype="0" fill="remove" grpId="0" nodeType="afterEffect">
                                  <p:stCondLst>
                                    <p:cond delay="0"/>
                                  </p:stCondLst>
                                  <p:childTnLst>
                                    <p:animClr clrSpc="rgb" dir="cw">
                                      <p:cBhvr override="childStyle">
                                        <p:cTn id="34" dur="1500" accel="50000" autoRev="1" fill="hold" tmFilter="0, 0; .33333, 1; 1, 1">
                                          <p:stCondLst>
                                            <p:cond delay="0"/>
                                          </p:stCondLst>
                                        </p:cTn>
                                        <p:tgtEl>
                                          <p:spTgt spid="188426"/>
                                        </p:tgtEl>
                                        <p:attrNameLst>
                                          <p:attrName>style.color</p:attrName>
                                        </p:attrNameLst>
                                      </p:cBhvr>
                                      <p:to>
                                        <a:schemeClr val="accent2"/>
                                      </p:to>
                                    </p:animClr>
                                    <p:animClr clrSpc="rgb" dir="cw">
                                      <p:cBhvr>
                                        <p:cTn id="35" dur="1500" accel="50000" autoRev="1" fill="hold" tmFilter="0, 0; .33333, 1; 1, 1">
                                          <p:stCondLst>
                                            <p:cond delay="0"/>
                                          </p:stCondLst>
                                        </p:cTn>
                                        <p:tgtEl>
                                          <p:spTgt spid="188426"/>
                                        </p:tgtEl>
                                        <p:attrNameLst>
                                          <p:attrName>fillcolor</p:attrName>
                                        </p:attrNameLst>
                                      </p:cBhvr>
                                      <p:to>
                                        <a:schemeClr val="accent2"/>
                                      </p:to>
                                    </p:animClr>
                                    <p:set>
                                      <p:cBhvr>
                                        <p:cTn id="36" dur="3000" fill="hold"/>
                                        <p:tgtEl>
                                          <p:spTgt spid="188426"/>
                                        </p:tgtEl>
                                        <p:attrNameLst>
                                          <p:attrName>fill.type</p:attrName>
                                        </p:attrNameLst>
                                      </p:cBhvr>
                                      <p:to>
                                        <p:strVal val="solid"/>
                                      </p:to>
                                    </p:set>
                                    <p:set>
                                      <p:cBhvr>
                                        <p:cTn id="37" dur="3000" fill="hold"/>
                                        <p:tgtEl>
                                          <p:spTgt spid="188426"/>
                                        </p:tgtEl>
                                        <p:attrNameLst>
                                          <p:attrName>fill.on</p:attrName>
                                        </p:attrNameLst>
                                      </p:cBhvr>
                                      <p:to>
                                        <p:strVal val="true"/>
                                      </p:to>
                                    </p:set>
                                    <p:animScale>
                                      <p:cBhvr>
                                        <p:cTn id="38" dur="1500" accel="50000" autoRev="1" fill="hold" tmFilter="0, 0; .33333, 1; 1, 1">
                                          <p:stCondLst>
                                            <p:cond delay="0"/>
                                          </p:stCondLst>
                                        </p:cTn>
                                        <p:tgtEl>
                                          <p:spTgt spid="188426"/>
                                        </p:tgtEl>
                                      </p:cBhvr>
                                      <p:from x="100000" y="100000"/>
                                      <p:to x="100000" y="14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8420">
                                            <p:txEl>
                                              <p:pRg st="0" end="0"/>
                                            </p:txEl>
                                          </p:spTgt>
                                        </p:tgtEl>
                                        <p:attrNameLst>
                                          <p:attrName>style.visibility</p:attrName>
                                        </p:attrNameLst>
                                      </p:cBhvr>
                                      <p:to>
                                        <p:strVal val="visible"/>
                                      </p:to>
                                    </p:set>
                                    <p:animEffect transition="in" filter="fade">
                                      <p:cBhvr>
                                        <p:cTn id="43" dur="5000"/>
                                        <p:tgtEl>
                                          <p:spTgt spid="1884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p:bldP spid="188420" grpId="0" build="p"/>
      <p:bldP spid="188426" grpId="0" animBg="1"/>
      <p:bldP spid="18842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defRPr/>
            </a:pPr>
            <a:r>
              <a:rPr lang="en-US" smtClean="0"/>
              <a:t>QS Al Hasyr 59:18</a:t>
            </a:r>
          </a:p>
        </p:txBody>
      </p:sp>
      <p:sp>
        <p:nvSpPr>
          <p:cNvPr id="173059" name="Rectangle 3"/>
          <p:cNvSpPr>
            <a:spLocks noGrp="1" noChangeArrowheads="1"/>
          </p:cNvSpPr>
          <p:nvPr>
            <p:ph type="body" idx="1"/>
          </p:nvPr>
        </p:nvSpPr>
        <p:spPr>
          <a:xfrm>
            <a:off x="457200" y="3573463"/>
            <a:ext cx="8229600" cy="2557462"/>
          </a:xfrm>
        </p:spPr>
        <p:txBody>
          <a:bodyPr>
            <a:scene3d>
              <a:camera prst="orthographicFront"/>
              <a:lightRig rig="threePt" dir="t"/>
            </a:scene3d>
            <a:sp3d extrusionH="57150">
              <a:bevelT w="38100" h="38100"/>
            </a:sp3d>
          </a:bodyPr>
          <a:lstStyle/>
          <a:p>
            <a:pPr marL="6350" indent="22225" algn="ctr" eaLnBrk="1" hangingPunct="1">
              <a:buFont typeface="Wingdings" pitchFamily="2" charset="2"/>
              <a:buNone/>
              <a:defRPr/>
            </a:pPr>
            <a:r>
              <a:rPr lang="en-US" i="1" dirty="0" smtClean="0">
                <a:solidFill>
                  <a:srgbClr val="92D050"/>
                </a:solidFill>
                <a:latin typeface="Calligrapher" pitchFamily="2" charset="0"/>
              </a:rPr>
              <a:t>O ye who believe! Fear Allah, and let every soul look to what (provision) He has sent forth for the morrow. </a:t>
            </a:r>
          </a:p>
          <a:p>
            <a:pPr marL="6350" indent="22225" algn="ctr" eaLnBrk="1" hangingPunct="1">
              <a:buFont typeface="Wingdings" pitchFamily="2" charset="2"/>
              <a:buNone/>
              <a:defRPr/>
            </a:pPr>
            <a:r>
              <a:rPr lang="en-US" i="1" dirty="0" smtClean="0">
                <a:solidFill>
                  <a:srgbClr val="92D050"/>
                </a:solidFill>
                <a:latin typeface="Calligrapher" pitchFamily="2" charset="0"/>
              </a:rPr>
              <a:t>Yea, fear Allah: for Allah is well-acquainted with (all) that ye do.</a:t>
            </a:r>
          </a:p>
        </p:txBody>
      </p:sp>
      <p:sp>
        <p:nvSpPr>
          <p:cNvPr id="173060" name="Rectangle 4"/>
          <p:cNvSpPr>
            <a:spLocks noChangeArrowheads="1"/>
          </p:cNvSpPr>
          <p:nvPr/>
        </p:nvSpPr>
        <p:spPr bwMode="auto">
          <a:xfrm>
            <a:off x="395288" y="1733550"/>
            <a:ext cx="7993062" cy="1190625"/>
          </a:xfrm>
          <a:prstGeom prst="rect">
            <a:avLst/>
          </a:prstGeom>
          <a:noFill/>
          <a:ln w="9525">
            <a:noFill/>
            <a:miter lim="800000"/>
            <a:headEnd/>
            <a:tailEnd/>
          </a:ln>
          <a:effectLst>
            <a:outerShdw dist="35921" dir="2700000" algn="ctr" rotWithShape="0">
              <a:srgbClr val="080808"/>
            </a:outerShdw>
          </a:effectLst>
        </p:spPr>
        <p:txBody>
          <a:bodyPr>
            <a:spAutoFit/>
          </a:bodyPr>
          <a:lstStyle/>
          <a:p>
            <a:pPr algn="r">
              <a:defRPr/>
            </a:pPr>
            <a:r>
              <a:rPr lang="x-none" sz="3600" b="1" spc="50" dirty="0">
                <a:ln w="12700" cmpd="sng">
                  <a:solidFill>
                    <a:schemeClr val="accent6">
                      <a:satMod val="120000"/>
                      <a:shade val="80000"/>
                    </a:schemeClr>
                  </a:solidFill>
                  <a:prstDash val="solid"/>
                </a:ln>
                <a:solidFill>
                  <a:srgbClr val="92D050"/>
                </a:solidFill>
                <a:effectLst>
                  <a:glow rad="53100">
                    <a:schemeClr val="accent6">
                      <a:satMod val="180000"/>
                      <a:alpha val="30000"/>
                    </a:schemeClr>
                  </a:glow>
                </a:effectLst>
                <a:cs typeface="Arial" charset="0"/>
              </a:rPr>
              <a:t>يا أيها الذين آمنوا اتقوا الله ولتنظر نفس ما قدمت لغد واتقوا الله إن الله خبير بما تعملون</a:t>
            </a:r>
            <a:endParaRPr lang="en-US" sz="3600" b="1" spc="50" dirty="0">
              <a:ln w="12700" cmpd="sng">
                <a:solidFill>
                  <a:schemeClr val="accent6">
                    <a:satMod val="120000"/>
                    <a:shade val="80000"/>
                  </a:schemeClr>
                </a:solidFill>
                <a:prstDash val="solid"/>
              </a:ln>
              <a:solidFill>
                <a:srgbClr val="92D050"/>
              </a:solidFill>
              <a:effectLst>
                <a:glow rad="53100">
                  <a:schemeClr val="accent6">
                    <a:satMod val="180000"/>
                    <a:alpha val="30000"/>
                  </a:schemeClr>
                </a:glow>
              </a:effectLst>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lumMod val="75000"/>
              </a:schemeClr>
            </a:gs>
            <a:gs pos="100000">
              <a:schemeClr val="bg1"/>
            </a:gs>
          </a:gsLst>
          <a:lin ang="18900000" scaled="1"/>
        </a:gradFill>
        <a:effectLst/>
      </p:bgPr>
    </p:bg>
    <p:spTree>
      <p:nvGrpSpPr>
        <p:cNvPr id="1" name=""/>
        <p:cNvGrpSpPr/>
        <p:nvPr/>
      </p:nvGrpSpPr>
      <p:grpSpPr>
        <a:xfrm>
          <a:off x="0" y="0"/>
          <a:ext cx="0" cy="0"/>
          <a:chOff x="0" y="0"/>
          <a:chExt cx="0" cy="0"/>
        </a:xfrm>
      </p:grpSpPr>
      <p:sp>
        <p:nvSpPr>
          <p:cNvPr id="33795" name="WordArt 3"/>
          <p:cNvSpPr>
            <a:spLocks noChangeArrowheads="1" noChangeShapeType="1" noTextEdit="1"/>
          </p:cNvSpPr>
          <p:nvPr/>
        </p:nvSpPr>
        <p:spPr bwMode="auto">
          <a:xfrm>
            <a:off x="214283" y="285729"/>
            <a:ext cx="5000659" cy="785817"/>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i="1" kern="1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ligrapher" pitchFamily="2" charset="0"/>
              </a:rPr>
              <a:t>Khotimah</a:t>
            </a:r>
            <a:endParaRPr lang="en-US" sz="3600" b="1" i="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ligrapher" pitchFamily="2" charset="0"/>
            </a:endParaRPr>
          </a:p>
        </p:txBody>
      </p:sp>
      <p:sp>
        <p:nvSpPr>
          <p:cNvPr id="4" name="Rectangle 3"/>
          <p:cNvSpPr/>
          <p:nvPr/>
        </p:nvSpPr>
        <p:spPr>
          <a:xfrm>
            <a:off x="168025" y="2286461"/>
            <a:ext cx="8949460" cy="1850507"/>
          </a:xfrm>
          <a:prstGeom prst="rect">
            <a:avLst/>
          </a:prstGeom>
          <a:noFill/>
        </p:spPr>
        <p:txBody>
          <a:bodyPr wrap="none">
            <a:spAutoFit/>
          </a:bodyPr>
          <a:lstStyle/>
          <a:p>
            <a:pPr algn="ctr">
              <a:spcBef>
                <a:spcPts val="750"/>
              </a:spcBef>
              <a:defRPr/>
            </a:pPr>
            <a:r>
              <a:rPr lang="id-ID"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Calibri" pitchFamily="34" charset="0"/>
              </a:rPr>
              <a:t>Do your Best, Be </a:t>
            </a:r>
            <a:r>
              <a:rPr lang="id-ID"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Calibri" pitchFamily="34" charset="0"/>
              </a:rPr>
              <a:t>The Best, </a:t>
            </a:r>
          </a:p>
          <a:p>
            <a:pPr algn="ctr" eaLnBrk="1" hangingPunct="1">
              <a:spcBef>
                <a:spcPts val="750"/>
              </a:spcBef>
              <a:defRPr/>
            </a:pPr>
            <a:r>
              <a:rPr lang="id-ID"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Calibri" pitchFamily="34" charset="0"/>
              </a:rPr>
              <a:t>Allah will take </a:t>
            </a:r>
            <a:r>
              <a:rPr lang="id-ID" sz="5400" b="1" i="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Calibri" pitchFamily="34" charset="0"/>
              </a:rPr>
              <a:t>care </a:t>
            </a:r>
            <a:r>
              <a:rPr lang="id-ID" sz="5400" b="1" i="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Calibri" pitchFamily="34" charset="0"/>
              </a:rPr>
              <a:t>of the </a:t>
            </a:r>
            <a:r>
              <a:rPr lang="id-ID"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Calibri" pitchFamily="34" charset="0"/>
              </a:rPr>
              <a:t>rest</a:t>
            </a:r>
          </a:p>
        </p:txBody>
      </p:sp>
      <p:sp>
        <p:nvSpPr>
          <p:cNvPr id="5" name="Rectangle 4"/>
          <p:cNvSpPr/>
          <p:nvPr/>
        </p:nvSpPr>
        <p:spPr>
          <a:xfrm>
            <a:off x="71406" y="4428095"/>
            <a:ext cx="8929718" cy="2144177"/>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eaLnBrk="1" hangingPunct="1">
              <a:spcBef>
                <a:spcPts val="750"/>
              </a:spcBef>
              <a:defRPr/>
            </a:pPr>
            <a:r>
              <a:rPr lang="id-ID" sz="4000" b="1" i="1" dirty="0">
                <a:ln w="50800"/>
                <a:solidFill>
                  <a:schemeClr val="tx1">
                    <a:lumMod val="65000"/>
                    <a:lumOff val="35000"/>
                  </a:schemeClr>
                </a:solidFill>
                <a:effectLst>
                  <a:glow rad="63500">
                    <a:schemeClr val="accent1">
                      <a:satMod val="175000"/>
                      <a:alpha val="40000"/>
                    </a:schemeClr>
                  </a:glow>
                </a:effectLst>
                <a:latin typeface="Calligrapher" pitchFamily="2" charset="0"/>
              </a:rPr>
              <a:t>Subhanaka Allahuma </a:t>
            </a:r>
            <a:r>
              <a:rPr lang="id-ID" sz="4000" b="1" i="1" dirty="0" smtClean="0">
                <a:ln w="50800"/>
                <a:solidFill>
                  <a:schemeClr val="tx1">
                    <a:lumMod val="65000"/>
                    <a:lumOff val="35000"/>
                  </a:schemeClr>
                </a:solidFill>
                <a:effectLst>
                  <a:glow rad="63500">
                    <a:schemeClr val="accent1">
                      <a:satMod val="175000"/>
                      <a:alpha val="40000"/>
                    </a:schemeClr>
                  </a:glow>
                </a:effectLst>
                <a:latin typeface="Calligrapher" pitchFamily="2" charset="0"/>
              </a:rPr>
              <a:t>wabihamdika </a:t>
            </a:r>
            <a:endParaRPr lang="id-ID" sz="4000" b="1" i="1" dirty="0">
              <a:ln w="50800"/>
              <a:solidFill>
                <a:schemeClr val="tx1">
                  <a:lumMod val="65000"/>
                  <a:lumOff val="35000"/>
                </a:schemeClr>
              </a:solidFill>
              <a:effectLst>
                <a:glow rad="63500">
                  <a:schemeClr val="accent1">
                    <a:satMod val="175000"/>
                    <a:alpha val="40000"/>
                  </a:schemeClr>
                </a:glow>
              </a:effectLst>
              <a:latin typeface="Calligrapher" pitchFamily="2" charset="0"/>
            </a:endParaRPr>
          </a:p>
          <a:p>
            <a:pPr algn="ctr" eaLnBrk="1" hangingPunct="1">
              <a:spcBef>
                <a:spcPts val="750"/>
              </a:spcBef>
              <a:defRPr/>
            </a:pPr>
            <a:r>
              <a:rPr lang="id-ID" sz="4000" b="1" i="1" dirty="0">
                <a:ln w="50800"/>
                <a:solidFill>
                  <a:schemeClr val="tx1">
                    <a:lumMod val="65000"/>
                    <a:lumOff val="35000"/>
                  </a:schemeClr>
                </a:solidFill>
                <a:effectLst>
                  <a:glow rad="63500">
                    <a:schemeClr val="accent1">
                      <a:satMod val="175000"/>
                      <a:alpha val="40000"/>
                    </a:schemeClr>
                  </a:glow>
                </a:effectLst>
                <a:latin typeface="Calligrapher" pitchFamily="2" charset="0"/>
              </a:rPr>
              <a:t>Asyhadu alla ilaha illa anta </a:t>
            </a:r>
          </a:p>
          <a:p>
            <a:pPr algn="ctr" eaLnBrk="1" hangingPunct="1">
              <a:spcBef>
                <a:spcPts val="750"/>
              </a:spcBef>
              <a:defRPr/>
            </a:pPr>
            <a:r>
              <a:rPr lang="id-ID" sz="4000" b="1" i="1" dirty="0">
                <a:ln w="50800"/>
                <a:solidFill>
                  <a:schemeClr val="tx1">
                    <a:lumMod val="65000"/>
                    <a:lumOff val="35000"/>
                  </a:schemeClr>
                </a:solidFill>
                <a:effectLst>
                  <a:glow rad="63500">
                    <a:schemeClr val="accent1">
                      <a:satMod val="175000"/>
                      <a:alpha val="40000"/>
                    </a:schemeClr>
                  </a:glow>
                </a:effectLst>
                <a:latin typeface="Calligrapher" pitchFamily="2" charset="0"/>
              </a:rPr>
              <a:t>Astaghfiruka wa atubu ilaik</a:t>
            </a:r>
            <a:endParaRPr lang="en-GB" sz="4000" b="1" i="1" dirty="0">
              <a:ln w="50800"/>
              <a:solidFill>
                <a:schemeClr val="tx1">
                  <a:lumMod val="65000"/>
                  <a:lumOff val="35000"/>
                </a:schemeClr>
              </a:solidFill>
              <a:effectLst>
                <a:glow rad="63500">
                  <a:schemeClr val="accent1">
                    <a:satMod val="175000"/>
                    <a:alpha val="40000"/>
                  </a:schemeClr>
                </a:glow>
              </a:effectLst>
              <a:latin typeface="Calligrapher" pitchFamily="2" charset="0"/>
            </a:endParaRPr>
          </a:p>
        </p:txBody>
      </p:sp>
      <p:pic>
        <p:nvPicPr>
          <p:cNvPr id="7" name="Picture 6" descr="Muharom.JPG"/>
          <p:cNvPicPr>
            <a:picLocks noChangeAspect="1"/>
          </p:cNvPicPr>
          <p:nvPr/>
        </p:nvPicPr>
        <p:blipFill>
          <a:blip r:embed="rId2"/>
          <a:srcRect l="20000" t="23680" r="64167" b="47493"/>
          <a:stretch>
            <a:fillRect/>
          </a:stretch>
        </p:blipFill>
        <p:spPr>
          <a:xfrm>
            <a:off x="7010400" y="457200"/>
            <a:ext cx="1447800" cy="1752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3"/>
          <p:cNvSpPr txBox="1">
            <a:spLocks noChangeArrowheads="1"/>
          </p:cNvSpPr>
          <p:nvPr/>
        </p:nvSpPr>
        <p:spPr bwMode="auto">
          <a:xfrm>
            <a:off x="614290" y="4110030"/>
            <a:ext cx="7315296" cy="2533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eaLnBrk="1" hangingPunct="1">
              <a:defRPr/>
            </a:pPr>
            <a:r>
              <a:rPr lang="en-US" sz="2800" b="1" spc="150" dirty="0" err="1" smtClean="0">
                <a:ln w="11430"/>
                <a:solidFill>
                  <a:srgbClr val="F8F8F8"/>
                </a:solidFill>
                <a:effectLst>
                  <a:glow rad="101600">
                    <a:schemeClr val="bg2">
                      <a:lumMod val="75000"/>
                      <a:alpha val="60000"/>
                    </a:schemeClr>
                  </a:glow>
                  <a:outerShdw blurRad="25400" algn="tl" rotWithShape="0">
                    <a:srgbClr val="000000">
                      <a:alpha val="43000"/>
                    </a:srgbClr>
                  </a:outerShdw>
                </a:effectLst>
              </a:rPr>
              <a:t>Doddy</a:t>
            </a:r>
            <a:r>
              <a:rPr lang="en-US" sz="2800"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rPr>
              <a:t> Al </a:t>
            </a:r>
            <a:r>
              <a:rPr lang="en-US" sz="2800" b="1" spc="150" dirty="0" err="1" smtClean="0">
                <a:ln w="11430"/>
                <a:solidFill>
                  <a:srgbClr val="F8F8F8"/>
                </a:solidFill>
                <a:effectLst>
                  <a:glow rad="101600">
                    <a:schemeClr val="bg2">
                      <a:lumMod val="75000"/>
                      <a:alpha val="60000"/>
                    </a:schemeClr>
                  </a:glow>
                  <a:outerShdw blurRad="25400" algn="tl" rotWithShape="0">
                    <a:srgbClr val="000000">
                      <a:alpha val="43000"/>
                    </a:srgbClr>
                  </a:outerShdw>
                </a:effectLst>
              </a:rPr>
              <a:t>Jambary</a:t>
            </a:r>
            <a:endParaRPr lang="en-US" sz="2800"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endParaRPr>
          </a:p>
          <a:p>
            <a:pPr algn="ctr" eaLnBrk="1" hangingPunct="1">
              <a:defRPr/>
            </a:pPr>
            <a:r>
              <a:rPr lang="en-US" sz="2800"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rPr>
              <a:t>0818 884 844	    22889341</a:t>
            </a:r>
          </a:p>
          <a:p>
            <a:pPr algn="ctr" eaLnBrk="1" hangingPunct="1">
              <a:defRPr/>
            </a:pPr>
            <a:r>
              <a:rPr lang="en-US" sz="2800"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hlinkClick r:id="rId3"/>
              </a:rPr>
              <a:t>aljambary@gmail.com</a:t>
            </a:r>
            <a:endParaRPr lang="en-US" sz="2800"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endParaRPr>
          </a:p>
          <a:p>
            <a:pPr algn="ctr" eaLnBrk="1" hangingPunct="1">
              <a:defRPr/>
            </a:pPr>
            <a:r>
              <a:rPr lang="en-US" sz="2800"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hlinkClick r:id="rId4"/>
              </a:rPr>
              <a:t>http://sukseshidup.com</a:t>
            </a:r>
            <a:endParaRPr lang="en-US" sz="2800"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endParaRPr>
          </a:p>
          <a:p>
            <a:pPr algn="ctr" eaLnBrk="1" hangingPunct="1">
              <a:defRPr/>
            </a:pPr>
            <a:r>
              <a:rPr lang="en-US" sz="2800"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hlinkClick r:id="rId5"/>
              </a:rPr>
              <a:t>www.cordova-travel</a:t>
            </a:r>
            <a:r>
              <a:rPr lang="en-US" sz="2800"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rPr>
              <a:t>.com</a:t>
            </a:r>
          </a:p>
          <a:p>
            <a:pPr algn="ctr" eaLnBrk="1" hangingPunct="1">
              <a:defRPr/>
            </a:pPr>
            <a:r>
              <a:rPr lang="en-US" sz="2800" b="1" spc="150" dirty="0" smtClean="0">
                <a:ln w="11430"/>
                <a:solidFill>
                  <a:srgbClr val="F8F8F8"/>
                </a:solidFill>
                <a:effectLst>
                  <a:glow rad="101600">
                    <a:schemeClr val="bg2">
                      <a:lumMod val="75000"/>
                      <a:alpha val="60000"/>
                    </a:schemeClr>
                  </a:glow>
                  <a:outerShdw blurRad="25400" algn="tl" rotWithShape="0">
                    <a:srgbClr val="000000">
                      <a:alpha val="43000"/>
                    </a:srgbClr>
                  </a:outerShdw>
                </a:effectLst>
              </a:rPr>
              <a:t>www.slideshare.net/aljambary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2000"/>
                                        <p:tgtEl>
                                          <p:spTgt spid="337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2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2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20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2000"/>
                                        <p:tgtEl>
                                          <p:spTgt spid="6">
                                            <p:txEl>
                                              <p:pRg st="5" end="5"/>
                                            </p:txEl>
                                          </p:spTgt>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2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2" nodeType="clickEffect">
                                  <p:stCondLst>
                                    <p:cond delay="0"/>
                                  </p:stCondLst>
                                  <p:childTnLst>
                                    <p:animEffect transition="out" filter="fade">
                                      <p:cBhvr>
                                        <p:cTn id="45" dur="2000"/>
                                        <p:tgtEl>
                                          <p:spTgt spid="6">
                                            <p:txEl>
                                              <p:pRg st="0" end="0"/>
                                            </p:txEl>
                                          </p:spTgt>
                                        </p:tgtEl>
                                      </p:cBhvr>
                                    </p:animEffect>
                                    <p:set>
                                      <p:cBhvr>
                                        <p:cTn id="46" dur="1" fill="hold">
                                          <p:stCondLst>
                                            <p:cond delay="1999"/>
                                          </p:stCondLst>
                                        </p:cTn>
                                        <p:tgtEl>
                                          <p:spTgt spid="6">
                                            <p:txEl>
                                              <p:pRg st="0" end="0"/>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2" nodeType="clickEffect">
                                  <p:stCondLst>
                                    <p:cond delay="0"/>
                                  </p:stCondLst>
                                  <p:childTnLst>
                                    <p:animEffect transition="out" filter="fade">
                                      <p:cBhvr>
                                        <p:cTn id="50" dur="2000"/>
                                        <p:tgtEl>
                                          <p:spTgt spid="6">
                                            <p:txEl>
                                              <p:pRg st="1" end="1"/>
                                            </p:txEl>
                                          </p:spTgt>
                                        </p:tgtEl>
                                      </p:cBhvr>
                                    </p:animEffect>
                                    <p:set>
                                      <p:cBhvr>
                                        <p:cTn id="51" dur="1" fill="hold">
                                          <p:stCondLst>
                                            <p:cond delay="1999"/>
                                          </p:stCondLst>
                                        </p:cTn>
                                        <p:tgtEl>
                                          <p:spTgt spid="6">
                                            <p:txEl>
                                              <p:pRg st="1" end="1"/>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2" nodeType="clickEffect">
                                  <p:stCondLst>
                                    <p:cond delay="0"/>
                                  </p:stCondLst>
                                  <p:childTnLst>
                                    <p:animEffect transition="out" filter="fade">
                                      <p:cBhvr>
                                        <p:cTn id="55" dur="2000"/>
                                        <p:tgtEl>
                                          <p:spTgt spid="6">
                                            <p:txEl>
                                              <p:pRg st="2" end="2"/>
                                            </p:txEl>
                                          </p:spTgt>
                                        </p:tgtEl>
                                      </p:cBhvr>
                                    </p:animEffect>
                                    <p:set>
                                      <p:cBhvr>
                                        <p:cTn id="56" dur="1" fill="hold">
                                          <p:stCondLst>
                                            <p:cond delay="1999"/>
                                          </p:stCondLst>
                                        </p:cTn>
                                        <p:tgtEl>
                                          <p:spTgt spid="6">
                                            <p:txEl>
                                              <p:pRg st="2" end="2"/>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2" nodeType="clickEffect">
                                  <p:stCondLst>
                                    <p:cond delay="0"/>
                                  </p:stCondLst>
                                  <p:childTnLst>
                                    <p:animEffect transition="out" filter="fade">
                                      <p:cBhvr>
                                        <p:cTn id="60" dur="2000"/>
                                        <p:tgtEl>
                                          <p:spTgt spid="6">
                                            <p:txEl>
                                              <p:pRg st="3" end="3"/>
                                            </p:txEl>
                                          </p:spTgt>
                                        </p:tgtEl>
                                      </p:cBhvr>
                                    </p:animEffect>
                                    <p:set>
                                      <p:cBhvr>
                                        <p:cTn id="61" dur="1" fill="hold">
                                          <p:stCondLst>
                                            <p:cond delay="1999"/>
                                          </p:stCondLst>
                                        </p:cTn>
                                        <p:tgtEl>
                                          <p:spTgt spid="6">
                                            <p:txEl>
                                              <p:pRg st="3" end="3"/>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2" nodeType="clickEffect">
                                  <p:stCondLst>
                                    <p:cond delay="0"/>
                                  </p:stCondLst>
                                  <p:childTnLst>
                                    <p:animEffect transition="out" filter="fade">
                                      <p:cBhvr>
                                        <p:cTn id="65" dur="2000"/>
                                        <p:tgtEl>
                                          <p:spTgt spid="6">
                                            <p:txEl>
                                              <p:pRg st="4" end="4"/>
                                            </p:txEl>
                                          </p:spTgt>
                                        </p:tgtEl>
                                      </p:cBhvr>
                                    </p:animEffect>
                                    <p:set>
                                      <p:cBhvr>
                                        <p:cTn id="66" dur="1" fill="hold">
                                          <p:stCondLst>
                                            <p:cond delay="1999"/>
                                          </p:stCondLst>
                                        </p:cTn>
                                        <p:tgtEl>
                                          <p:spTgt spid="6">
                                            <p:txEl>
                                              <p:pRg st="4" end="4"/>
                                            </p:txEl>
                                          </p:spTgt>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2" nodeType="clickEffect">
                                  <p:stCondLst>
                                    <p:cond delay="0"/>
                                  </p:stCondLst>
                                  <p:childTnLst>
                                    <p:animEffect transition="out" filter="fade">
                                      <p:cBhvr>
                                        <p:cTn id="70" dur="2000"/>
                                        <p:tgtEl>
                                          <p:spTgt spid="6">
                                            <p:txEl>
                                              <p:pRg st="5" end="5"/>
                                            </p:txEl>
                                          </p:spTgt>
                                        </p:tgtEl>
                                      </p:cBhvr>
                                    </p:animEffect>
                                    <p:set>
                                      <p:cBhvr>
                                        <p:cTn id="71" dur="1" fill="hold">
                                          <p:stCondLst>
                                            <p:cond delay="1999"/>
                                          </p:stCondLst>
                                        </p:cTn>
                                        <p:tgtEl>
                                          <p:spTgt spid="6">
                                            <p:txEl>
                                              <p:pRg st="5" end="5"/>
                                            </p:txEl>
                                          </p:spTgt>
                                        </p:tgtEl>
                                        <p:attrNameLst>
                                          <p:attrName>style.visibility</p:attrName>
                                        </p:attrNameLst>
                                      </p:cBhvr>
                                      <p:to>
                                        <p:strVal val="hidden"/>
                                      </p:to>
                                    </p:set>
                                  </p:childTnLst>
                                </p:cTn>
                              </p:par>
                              <p:par>
                                <p:cTn id="72" presetID="10" presetClass="entr" presetSubtype="0" fill="hold" grpId="0" nodeType="withEffect">
                                  <p:stCondLst>
                                    <p:cond delay="0"/>
                                  </p:stCondLst>
                                  <p:iterate type="lt">
                                    <p:tmPct val="10000"/>
                                  </p:iterate>
                                  <p:childTnLst>
                                    <p:set>
                                      <p:cBhvr>
                                        <p:cTn id="73" dur="1" fill="hold">
                                          <p:stCondLst>
                                            <p:cond delay="0"/>
                                          </p:stCondLst>
                                        </p:cTn>
                                        <p:tgtEl>
                                          <p:spTgt spid="5">
                                            <p:txEl>
                                              <p:pRg st="0" end="0"/>
                                            </p:txEl>
                                          </p:spTgt>
                                        </p:tgtEl>
                                        <p:attrNameLst>
                                          <p:attrName>style.visibility</p:attrName>
                                        </p:attrNameLst>
                                      </p:cBhvr>
                                      <p:to>
                                        <p:strVal val="visible"/>
                                      </p:to>
                                    </p:set>
                                    <p:animEffect transition="in" filter="fade">
                                      <p:cBhvr>
                                        <p:cTn id="74" dur="2000"/>
                                        <p:tgtEl>
                                          <p:spTgt spid="5">
                                            <p:txEl>
                                              <p:pRg st="0" end="0"/>
                                            </p:txEl>
                                          </p:spTgt>
                                        </p:tgtEl>
                                      </p:cBhvr>
                                    </p:animEffect>
                                  </p:childTnLst>
                                </p:cTn>
                              </p:par>
                              <p:par>
                                <p:cTn id="75" presetID="10" presetClass="entr" presetSubtype="0" fill="hold" grpId="0" nodeType="withEffect">
                                  <p:stCondLst>
                                    <p:cond delay="0"/>
                                  </p:stCondLst>
                                  <p:iterate type="lt">
                                    <p:tmPct val="10000"/>
                                  </p:iterate>
                                  <p:childTnLst>
                                    <p:set>
                                      <p:cBhvr>
                                        <p:cTn id="76" dur="1" fill="hold">
                                          <p:stCondLst>
                                            <p:cond delay="0"/>
                                          </p:stCondLst>
                                        </p:cTn>
                                        <p:tgtEl>
                                          <p:spTgt spid="5">
                                            <p:txEl>
                                              <p:pRg st="1" end="1"/>
                                            </p:txEl>
                                          </p:spTgt>
                                        </p:tgtEl>
                                        <p:attrNameLst>
                                          <p:attrName>style.visibility</p:attrName>
                                        </p:attrNameLst>
                                      </p:cBhvr>
                                      <p:to>
                                        <p:strVal val="visible"/>
                                      </p:to>
                                    </p:set>
                                    <p:animEffect transition="in" filter="fade">
                                      <p:cBhvr>
                                        <p:cTn id="77" dur="2000"/>
                                        <p:tgtEl>
                                          <p:spTgt spid="5">
                                            <p:txEl>
                                              <p:pRg st="1" end="1"/>
                                            </p:txEl>
                                          </p:spTgt>
                                        </p:tgtEl>
                                      </p:cBhvr>
                                    </p:animEffect>
                                  </p:childTnLst>
                                </p:cTn>
                              </p:par>
                              <p:par>
                                <p:cTn id="78" presetID="10" presetClass="entr" presetSubtype="0" fill="hold" grpId="0" nodeType="withEffect">
                                  <p:stCondLst>
                                    <p:cond delay="0"/>
                                  </p:stCondLst>
                                  <p:iterate type="lt">
                                    <p:tmPct val="10000"/>
                                  </p:iterate>
                                  <p:childTnLst>
                                    <p:set>
                                      <p:cBhvr>
                                        <p:cTn id="79" dur="1" fill="hold">
                                          <p:stCondLst>
                                            <p:cond delay="0"/>
                                          </p:stCondLst>
                                        </p:cTn>
                                        <p:tgtEl>
                                          <p:spTgt spid="5">
                                            <p:txEl>
                                              <p:pRg st="2" end="2"/>
                                            </p:txEl>
                                          </p:spTgt>
                                        </p:tgtEl>
                                        <p:attrNameLst>
                                          <p:attrName>style.visibility</p:attrName>
                                        </p:attrNameLst>
                                      </p:cBhvr>
                                      <p:to>
                                        <p:strVal val="visible"/>
                                      </p:to>
                                    </p:set>
                                    <p:animEffect transition="in" filter="fade">
                                      <p:cBhvr>
                                        <p:cTn id="80"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4" grpId="0"/>
      <p:bldP spid="5" grpId="0" uiExpand="1" build="allAtOnce"/>
      <p:bldP spid="6" grpId="1" uiExpand="1" build="allAtOnce"/>
      <p:bldP spid="6" grpId="2"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effectLst>
            <a:outerShdw dist="35921" dir="2700000" algn="ctr" rotWithShape="0">
              <a:schemeClr val="tx1"/>
            </a:outerShdw>
          </a:effectLst>
        </p:spPr>
        <p:txBody>
          <a:bodyPr/>
          <a:lstStyle/>
          <a:p>
            <a:pPr eaLnBrk="1" hangingPunct="1">
              <a:defRPr/>
            </a:pPr>
            <a:r>
              <a:rPr lang="en-US" sz="6000" smtClean="0">
                <a:solidFill>
                  <a:schemeClr val="bg1"/>
                </a:solidFill>
              </a:rPr>
              <a:t>Fadhilah Ramadhan</a:t>
            </a:r>
          </a:p>
        </p:txBody>
      </p:sp>
      <p:sp>
        <p:nvSpPr>
          <p:cNvPr id="190467" name="Rectangle 3"/>
          <p:cNvSpPr>
            <a:spLocks noGrp="1" noChangeArrowheads="1"/>
          </p:cNvSpPr>
          <p:nvPr>
            <p:ph type="body" idx="1"/>
          </p:nvPr>
        </p:nvSpPr>
        <p:spPr>
          <a:effectLst>
            <a:outerShdw dist="35921" dir="2700000" algn="ctr" rotWithShape="0">
              <a:schemeClr val="tx1"/>
            </a:outerShdw>
          </a:effectLst>
        </p:spPr>
        <p:txBody>
          <a:bodyPr/>
          <a:lstStyle/>
          <a:p>
            <a:pPr eaLnBrk="1" hangingPunct="1">
              <a:defRPr/>
            </a:pPr>
            <a:r>
              <a:rPr lang="en-US" sz="4400" smtClean="0">
                <a:solidFill>
                  <a:schemeClr val="bg1"/>
                </a:solidFill>
              </a:rPr>
              <a:t>HR Bukhari Muslim &gt; </a:t>
            </a:r>
          </a:p>
          <a:p>
            <a:pPr eaLnBrk="1" hangingPunct="1">
              <a:buFont typeface="Wingdings" pitchFamily="2" charset="2"/>
              <a:buNone/>
              <a:defRPr/>
            </a:pPr>
            <a:r>
              <a:rPr lang="en-US" sz="4400" smtClean="0">
                <a:solidFill>
                  <a:schemeClr val="bg1"/>
                </a:solidFill>
              </a:rPr>
              <a:t>	If Ramadhan come:</a:t>
            </a:r>
          </a:p>
          <a:p>
            <a:pPr lvl="1" eaLnBrk="1" hangingPunct="1">
              <a:defRPr/>
            </a:pPr>
            <a:r>
              <a:rPr lang="en-US" sz="4000" smtClean="0">
                <a:solidFill>
                  <a:schemeClr val="bg1"/>
                </a:solidFill>
              </a:rPr>
              <a:t> Heavens Door are open</a:t>
            </a:r>
          </a:p>
          <a:p>
            <a:pPr lvl="1" eaLnBrk="1" hangingPunct="1">
              <a:defRPr/>
            </a:pPr>
            <a:r>
              <a:rPr lang="en-US" sz="4000" smtClean="0">
                <a:solidFill>
                  <a:schemeClr val="bg1"/>
                </a:solidFill>
              </a:rPr>
              <a:t> Hells Door are Close</a:t>
            </a:r>
          </a:p>
          <a:p>
            <a:pPr lvl="1" eaLnBrk="1" hangingPunct="1">
              <a:defRPr/>
            </a:pPr>
            <a:r>
              <a:rPr lang="en-US" sz="4000" smtClean="0">
                <a:solidFill>
                  <a:schemeClr val="bg1"/>
                </a:solidFill>
              </a:rPr>
              <a:t>Evils are fettered</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0">
  <p:cSld>
    <p:bg>
      <p:bgPr>
        <a:solidFill>
          <a:srgbClr val="080808"/>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830263" y="158750"/>
            <a:ext cx="6642100" cy="1012825"/>
          </a:xfrm>
        </p:spPr>
        <p:txBody>
          <a:bodyPr anchor="ctr"/>
          <a:lstStyle/>
          <a:p>
            <a:pPr eaLnBrk="1" hangingPunct="1">
              <a:defRPr/>
            </a:pPr>
            <a:r>
              <a:rPr lang="en-US" dirty="0" smtClean="0">
                <a:effectLst>
                  <a:outerShdw blurRad="38100" dist="38100" dir="2700000" algn="tl">
                    <a:srgbClr val="FFFFFF"/>
                  </a:outerShdw>
                </a:effectLst>
                <a:latin typeface="Cartoon Wide" pitchFamily="2" charset="0"/>
              </a:rPr>
              <a:t>Why Me?</a:t>
            </a:r>
            <a:endParaRPr lang="id-ID" dirty="0" smtClean="0">
              <a:effectLst>
                <a:outerShdw blurRad="38100" dist="38100" dir="2700000" algn="tl">
                  <a:srgbClr val="FFFFFF"/>
                </a:outerShdw>
              </a:effectLst>
              <a:latin typeface="Cartoon Wide" pitchFamily="2" charset="0"/>
            </a:endParaRPr>
          </a:p>
        </p:txBody>
      </p:sp>
      <p:sp>
        <p:nvSpPr>
          <p:cNvPr id="179203" name="Rectangle 3"/>
          <p:cNvSpPr>
            <a:spLocks noGrp="1" noChangeArrowheads="1"/>
          </p:cNvSpPr>
          <p:nvPr>
            <p:ph type="body" idx="1"/>
          </p:nvPr>
        </p:nvSpPr>
        <p:spPr>
          <a:xfrm>
            <a:off x="152400" y="990600"/>
            <a:ext cx="8458200" cy="5638800"/>
          </a:xfrm>
        </p:spPr>
        <p:txBody>
          <a:bodyPr/>
          <a:lstStyle/>
          <a:p>
            <a:pPr eaLnBrk="1" hangingPunct="1">
              <a:lnSpc>
                <a:spcPct val="80000"/>
              </a:lnSpc>
              <a:defRPr/>
            </a:pPr>
            <a:r>
              <a:rPr lang="en-US" sz="2000" b="0" dirty="0" smtClean="0">
                <a:effectLst>
                  <a:outerShdw blurRad="38100" dist="38100" dir="2700000" algn="tl">
                    <a:srgbClr val="800000"/>
                  </a:outerShdw>
                </a:effectLst>
              </a:rPr>
              <a:t>High School Graduated</a:t>
            </a:r>
          </a:p>
          <a:p>
            <a:pPr eaLnBrk="1" hangingPunct="1">
              <a:lnSpc>
                <a:spcPct val="80000"/>
              </a:lnSpc>
              <a:defRPr/>
            </a:pPr>
            <a:r>
              <a:rPr lang="en-US" sz="2000" b="0" dirty="0" smtClean="0">
                <a:effectLst>
                  <a:outerShdw blurRad="38100" dist="38100" dir="2700000" algn="tl">
                    <a:srgbClr val="800000"/>
                  </a:outerShdw>
                </a:effectLst>
              </a:rPr>
              <a:t>Father from three lovely daughter</a:t>
            </a:r>
          </a:p>
          <a:p>
            <a:pPr eaLnBrk="1" hangingPunct="1">
              <a:lnSpc>
                <a:spcPct val="80000"/>
              </a:lnSpc>
              <a:defRPr/>
            </a:pPr>
            <a:r>
              <a:rPr lang="en-US" sz="2000" b="0" dirty="0" smtClean="0">
                <a:effectLst>
                  <a:outerShdw blurRad="38100" dist="38100" dir="2700000" algn="tl">
                    <a:srgbClr val="800000"/>
                  </a:outerShdw>
                </a:effectLst>
              </a:rPr>
              <a:t>Husband from </a:t>
            </a:r>
            <a:r>
              <a:rPr lang="en-US" sz="2000" b="0" dirty="0" err="1" smtClean="0">
                <a:effectLst>
                  <a:outerShdw blurRad="38100" dist="38100" dir="2700000" algn="tl">
                    <a:srgbClr val="800000"/>
                  </a:outerShdw>
                </a:effectLst>
              </a:rPr>
              <a:t>Sholihah</a:t>
            </a:r>
            <a:r>
              <a:rPr lang="en-US" sz="2000" b="0" dirty="0" smtClean="0">
                <a:effectLst>
                  <a:outerShdw blurRad="38100" dist="38100" dir="2700000" algn="tl">
                    <a:srgbClr val="800000"/>
                  </a:outerShdw>
                </a:effectLst>
              </a:rPr>
              <a:t> Wife</a:t>
            </a:r>
          </a:p>
          <a:p>
            <a:pPr eaLnBrk="1" hangingPunct="1">
              <a:lnSpc>
                <a:spcPct val="80000"/>
              </a:lnSpc>
              <a:defRPr/>
            </a:pPr>
            <a:r>
              <a:rPr lang="en-US" sz="2000" b="0" dirty="0" smtClean="0">
                <a:effectLst>
                  <a:outerShdw blurRad="38100" dist="38100" dir="2700000" algn="tl">
                    <a:srgbClr val="800000"/>
                  </a:outerShdw>
                </a:effectLst>
              </a:rPr>
              <a:t>Ex Dancer and Choreographer</a:t>
            </a:r>
          </a:p>
          <a:p>
            <a:pPr eaLnBrk="1" hangingPunct="1">
              <a:lnSpc>
                <a:spcPct val="80000"/>
              </a:lnSpc>
              <a:defRPr/>
            </a:pPr>
            <a:r>
              <a:rPr lang="en-US" sz="2000" b="0" dirty="0" err="1" smtClean="0">
                <a:effectLst>
                  <a:outerShdw blurRad="38100" dist="38100" dir="2700000" algn="tl">
                    <a:srgbClr val="800000"/>
                  </a:outerShdw>
                </a:effectLst>
              </a:rPr>
              <a:t>Dakwah</a:t>
            </a:r>
            <a:r>
              <a:rPr lang="en-US" sz="2000" b="0" dirty="0" smtClean="0">
                <a:effectLst>
                  <a:outerShdw blurRad="38100" dist="38100" dir="2700000" algn="tl">
                    <a:srgbClr val="800000"/>
                  </a:outerShdw>
                </a:effectLst>
              </a:rPr>
              <a:t> Entertainer (Magician, Singer and Actor)</a:t>
            </a:r>
          </a:p>
          <a:p>
            <a:pPr eaLnBrk="1" hangingPunct="1">
              <a:lnSpc>
                <a:spcPct val="80000"/>
              </a:lnSpc>
              <a:defRPr/>
            </a:pPr>
            <a:r>
              <a:rPr lang="en-US" sz="2000" b="0" dirty="0" err="1" smtClean="0">
                <a:effectLst>
                  <a:outerShdw blurRad="38100" dist="38100" dir="2700000" algn="tl">
                    <a:srgbClr val="800000"/>
                  </a:outerShdw>
                </a:effectLst>
              </a:rPr>
              <a:t>Kreasindo</a:t>
            </a:r>
            <a:r>
              <a:rPr lang="en-US" sz="2000" b="0" dirty="0" smtClean="0">
                <a:effectLst>
                  <a:outerShdw blurRad="38100" dist="38100" dir="2700000" algn="tl">
                    <a:srgbClr val="800000"/>
                  </a:outerShdw>
                </a:effectLst>
              </a:rPr>
              <a:t> </a:t>
            </a:r>
            <a:r>
              <a:rPr lang="en-US" sz="2000" b="0" dirty="0" err="1" smtClean="0">
                <a:effectLst>
                  <a:outerShdw blurRad="38100" dist="38100" dir="2700000" algn="tl">
                    <a:srgbClr val="800000"/>
                  </a:outerShdw>
                </a:effectLst>
              </a:rPr>
              <a:t>Ciptapariwara</a:t>
            </a:r>
            <a:r>
              <a:rPr lang="en-US" sz="2000" b="0" dirty="0" smtClean="0">
                <a:effectLst>
                  <a:outerShdw blurRad="38100" dist="38100" dir="2700000" algn="tl">
                    <a:srgbClr val="800000"/>
                  </a:outerShdw>
                </a:effectLst>
              </a:rPr>
              <a:t> - Assistant to Production Manager </a:t>
            </a:r>
          </a:p>
          <a:p>
            <a:pPr eaLnBrk="1" hangingPunct="1">
              <a:lnSpc>
                <a:spcPct val="80000"/>
              </a:lnSpc>
              <a:defRPr/>
            </a:pPr>
            <a:r>
              <a:rPr lang="en-US" sz="2000" b="0" dirty="0" err="1" smtClean="0">
                <a:effectLst>
                  <a:outerShdw blurRad="38100" dist="38100" dir="2700000" algn="tl">
                    <a:srgbClr val="800000"/>
                  </a:outerShdw>
                </a:effectLst>
              </a:rPr>
              <a:t>Prambors</a:t>
            </a:r>
            <a:r>
              <a:rPr lang="en-US" sz="2000" b="0" dirty="0" smtClean="0">
                <a:effectLst>
                  <a:outerShdw blurRad="38100" dist="38100" dir="2700000" algn="tl">
                    <a:srgbClr val="800000"/>
                  </a:outerShdw>
                </a:effectLst>
              </a:rPr>
              <a:t> Off Air - Production Head </a:t>
            </a:r>
          </a:p>
          <a:p>
            <a:pPr eaLnBrk="1" hangingPunct="1">
              <a:lnSpc>
                <a:spcPct val="80000"/>
              </a:lnSpc>
              <a:defRPr/>
            </a:pPr>
            <a:r>
              <a:rPr lang="en-US" sz="2000" b="0" dirty="0" err="1" smtClean="0">
                <a:effectLst>
                  <a:outerShdw blurRad="38100" dist="38100" dir="2700000" algn="tl">
                    <a:srgbClr val="800000"/>
                  </a:outerShdw>
                </a:effectLst>
              </a:rPr>
              <a:t>Masima</a:t>
            </a:r>
            <a:r>
              <a:rPr lang="en-US" sz="2000" b="0" dirty="0" smtClean="0">
                <a:effectLst>
                  <a:outerShdw blurRad="38100" dist="38100" dir="2700000" algn="tl">
                    <a:srgbClr val="800000"/>
                  </a:outerShdw>
                </a:effectLst>
              </a:rPr>
              <a:t> Citra </a:t>
            </a:r>
            <a:r>
              <a:rPr lang="en-US" sz="2000" b="0" dirty="0" err="1" smtClean="0">
                <a:effectLst>
                  <a:outerShdw blurRad="38100" dist="38100" dir="2700000" algn="tl">
                    <a:srgbClr val="800000"/>
                  </a:outerShdw>
                </a:effectLst>
              </a:rPr>
              <a:t>Kreasindo</a:t>
            </a:r>
            <a:r>
              <a:rPr lang="en-US" sz="2000" b="0" dirty="0" smtClean="0">
                <a:effectLst>
                  <a:outerShdw blurRad="38100" dist="38100" dir="2700000" algn="tl">
                    <a:srgbClr val="800000"/>
                  </a:outerShdw>
                </a:effectLst>
              </a:rPr>
              <a:t> - Sales Coordinator &amp; Production Head </a:t>
            </a:r>
          </a:p>
          <a:p>
            <a:pPr eaLnBrk="1" hangingPunct="1">
              <a:lnSpc>
                <a:spcPct val="80000"/>
              </a:lnSpc>
              <a:defRPr/>
            </a:pPr>
            <a:r>
              <a:rPr lang="en-US" sz="2000" b="0" dirty="0" smtClean="0">
                <a:effectLst>
                  <a:outerShdw blurRad="38100" dist="38100" dir="2700000" algn="tl">
                    <a:srgbClr val="800000"/>
                  </a:outerShdw>
                </a:effectLst>
              </a:rPr>
              <a:t>News Café Group – Creative Manager, Sales Manager </a:t>
            </a:r>
          </a:p>
          <a:p>
            <a:pPr eaLnBrk="1" hangingPunct="1">
              <a:lnSpc>
                <a:spcPct val="80000"/>
              </a:lnSpc>
              <a:defRPr/>
            </a:pPr>
            <a:r>
              <a:rPr lang="en-US" sz="2000" b="0" dirty="0" smtClean="0">
                <a:effectLst>
                  <a:outerShdw blurRad="38100" dist="38100" dir="2700000" algn="tl">
                    <a:srgbClr val="800000"/>
                  </a:outerShdw>
                </a:effectLst>
              </a:rPr>
              <a:t>Radio Delta - Program Director </a:t>
            </a:r>
          </a:p>
          <a:p>
            <a:pPr eaLnBrk="1" hangingPunct="1">
              <a:lnSpc>
                <a:spcPct val="80000"/>
              </a:lnSpc>
              <a:defRPr/>
            </a:pPr>
            <a:r>
              <a:rPr lang="en-US" sz="2000" b="0" dirty="0" smtClean="0">
                <a:effectLst>
                  <a:outerShdw blurRad="38100" dist="38100" dir="2700000" algn="tl">
                    <a:srgbClr val="800000"/>
                  </a:outerShdw>
                </a:effectLst>
              </a:rPr>
              <a:t>Delta FM, </a:t>
            </a:r>
            <a:r>
              <a:rPr lang="en-US" sz="2000" b="0" dirty="0" err="1" smtClean="0">
                <a:effectLst>
                  <a:outerShdw blurRad="38100" dist="38100" dir="2700000" algn="tl">
                    <a:srgbClr val="800000"/>
                  </a:outerShdw>
                </a:effectLst>
              </a:rPr>
              <a:t>Bahana</a:t>
            </a:r>
            <a:r>
              <a:rPr lang="en-US" sz="2000" b="0" dirty="0" smtClean="0">
                <a:effectLst>
                  <a:outerShdw blurRad="38100" dist="38100" dir="2700000" algn="tl">
                    <a:srgbClr val="800000"/>
                  </a:outerShdw>
                </a:effectLst>
              </a:rPr>
              <a:t> FM, Female Radio – Ex Radio Announcer </a:t>
            </a:r>
          </a:p>
          <a:p>
            <a:pPr eaLnBrk="1" hangingPunct="1">
              <a:lnSpc>
                <a:spcPct val="80000"/>
              </a:lnSpc>
              <a:defRPr/>
            </a:pPr>
            <a:r>
              <a:rPr lang="en-US" sz="2000" b="0" dirty="0" err="1" smtClean="0">
                <a:effectLst>
                  <a:outerShdw blurRad="38100" dist="38100" dir="2700000" algn="tl">
                    <a:srgbClr val="800000"/>
                  </a:outerShdw>
                </a:effectLst>
              </a:rPr>
              <a:t>BiTe</a:t>
            </a:r>
            <a:r>
              <a:rPr lang="en-US" sz="2000" b="0" dirty="0" smtClean="0">
                <a:effectLst>
                  <a:outerShdw blurRad="38100" dist="38100" dir="2700000" algn="tl">
                    <a:srgbClr val="800000"/>
                  </a:outerShdw>
                </a:effectLst>
              </a:rPr>
              <a:t> Communication- Division Head of Islamic Event Organizer </a:t>
            </a:r>
          </a:p>
          <a:p>
            <a:pPr eaLnBrk="1" hangingPunct="1">
              <a:lnSpc>
                <a:spcPct val="80000"/>
              </a:lnSpc>
              <a:defRPr/>
            </a:pPr>
            <a:r>
              <a:rPr lang="en-US" sz="2000" b="0" dirty="0" smtClean="0">
                <a:effectLst>
                  <a:outerShdw blurRad="38100" dist="38100" dir="2700000" algn="tl">
                    <a:srgbClr val="800000"/>
                  </a:outerShdw>
                </a:effectLst>
              </a:rPr>
              <a:t>ARIMATEA - PR &amp; Communication Director</a:t>
            </a:r>
          </a:p>
          <a:p>
            <a:pPr eaLnBrk="1" hangingPunct="1">
              <a:lnSpc>
                <a:spcPct val="80000"/>
              </a:lnSpc>
              <a:defRPr/>
            </a:pPr>
            <a:r>
              <a:rPr lang="en-US" sz="2000" b="0" dirty="0" smtClean="0">
                <a:effectLst>
                  <a:outerShdw blurRad="38100" dist="38100" dir="2700000" algn="tl">
                    <a:srgbClr val="800000"/>
                  </a:outerShdw>
                </a:effectLst>
              </a:rPr>
              <a:t>KAZI - PR Bureau</a:t>
            </a:r>
          </a:p>
          <a:p>
            <a:pPr eaLnBrk="1" hangingPunct="1">
              <a:lnSpc>
                <a:spcPct val="80000"/>
              </a:lnSpc>
              <a:defRPr/>
            </a:pPr>
            <a:r>
              <a:rPr lang="en-US" sz="2000" b="0" dirty="0" smtClean="0">
                <a:effectLst>
                  <a:outerShdw blurRad="38100" dist="38100" dir="2700000" algn="tl">
                    <a:srgbClr val="800000"/>
                  </a:outerShdw>
                </a:effectLst>
              </a:rPr>
              <a:t>WBG, </a:t>
            </a:r>
            <a:r>
              <a:rPr lang="en-US" sz="2000" b="0" dirty="0" err="1" smtClean="0">
                <a:effectLst>
                  <a:outerShdw blurRad="38100" dist="38100" dir="2700000" algn="tl">
                    <a:srgbClr val="800000"/>
                  </a:outerShdw>
                </a:effectLst>
              </a:rPr>
              <a:t>Indomobil</a:t>
            </a:r>
            <a:r>
              <a:rPr lang="en-US" sz="2000" b="0" dirty="0" smtClean="0">
                <a:effectLst>
                  <a:outerShdw blurRad="38100" dist="38100" dir="2700000" algn="tl">
                    <a:srgbClr val="800000"/>
                  </a:outerShdw>
                </a:effectLst>
              </a:rPr>
              <a:t>, </a:t>
            </a:r>
            <a:r>
              <a:rPr lang="en-US" sz="2000" b="0" dirty="0" err="1" smtClean="0">
                <a:effectLst>
                  <a:outerShdw blurRad="38100" dist="38100" dir="2700000" algn="tl">
                    <a:srgbClr val="800000"/>
                  </a:outerShdw>
                </a:effectLst>
              </a:rPr>
              <a:t>Mitsubshi</a:t>
            </a:r>
            <a:r>
              <a:rPr lang="en-US" sz="2000" b="0" dirty="0" smtClean="0">
                <a:effectLst>
                  <a:outerShdw blurRad="38100" dist="38100" dir="2700000" algn="tl">
                    <a:srgbClr val="800000"/>
                  </a:outerShdw>
                </a:effectLst>
              </a:rPr>
              <a:t>, etc – Facilitator</a:t>
            </a:r>
          </a:p>
          <a:p>
            <a:pPr eaLnBrk="1" hangingPunct="1">
              <a:lnSpc>
                <a:spcPct val="80000"/>
              </a:lnSpc>
              <a:defRPr/>
            </a:pPr>
            <a:r>
              <a:rPr lang="en-US" sz="2000" b="0" dirty="0" smtClean="0">
                <a:effectLst>
                  <a:outerShdw blurRad="38100" dist="38100" dir="2700000" algn="tl">
                    <a:srgbClr val="800000"/>
                  </a:outerShdw>
                </a:effectLst>
              </a:rPr>
              <a:t>HRD &amp; MAT – Trainer</a:t>
            </a:r>
          </a:p>
          <a:p>
            <a:pPr eaLnBrk="1" hangingPunct="1">
              <a:lnSpc>
                <a:spcPct val="80000"/>
              </a:lnSpc>
              <a:defRPr/>
            </a:pPr>
            <a:r>
              <a:rPr lang="en-US" sz="2000" b="0" dirty="0" smtClean="0">
                <a:effectLst>
                  <a:outerShdw blurRad="38100" dist="38100" dir="2700000" algn="tl">
                    <a:srgbClr val="800000"/>
                  </a:outerShdw>
                </a:effectLst>
              </a:rPr>
              <a:t>Cordova </a:t>
            </a:r>
            <a:r>
              <a:rPr lang="en-US" sz="2000" b="0" dirty="0" err="1" smtClean="0">
                <a:effectLst>
                  <a:outerShdw blurRad="38100" dist="38100" dir="2700000" algn="tl">
                    <a:srgbClr val="800000"/>
                  </a:outerShdw>
                </a:effectLst>
              </a:rPr>
              <a:t>Abila</a:t>
            </a:r>
            <a:r>
              <a:rPr lang="en-US" sz="2000" b="0" dirty="0" smtClean="0">
                <a:effectLst>
                  <a:outerShdw blurRad="38100" dist="38100" dir="2700000" algn="tl">
                    <a:srgbClr val="800000"/>
                  </a:outerShdw>
                </a:effectLst>
              </a:rPr>
              <a:t> Travel – </a:t>
            </a:r>
            <a:r>
              <a:rPr lang="en-US" sz="2000" b="0" dirty="0" err="1" smtClean="0">
                <a:effectLst>
                  <a:outerShdw blurRad="38100" dist="38100" dir="2700000" algn="tl">
                    <a:srgbClr val="800000"/>
                  </a:outerShdw>
                </a:effectLst>
              </a:rPr>
              <a:t>Sharia</a:t>
            </a:r>
            <a:r>
              <a:rPr lang="en-US" sz="2000" b="0" dirty="0" smtClean="0">
                <a:effectLst>
                  <a:outerShdw blurRad="38100" dist="38100" dir="2700000" algn="tl">
                    <a:srgbClr val="800000"/>
                  </a:outerShdw>
                </a:effectLst>
              </a:rPr>
              <a:t> Advisor</a:t>
            </a:r>
          </a:p>
        </p:txBody>
      </p:sp>
      <p:pic>
        <p:nvPicPr>
          <p:cNvPr id="4" name="Picture 3" descr="IMG00046-20090921-1403.jpg"/>
          <p:cNvPicPr>
            <a:picLocks noChangeAspect="1"/>
          </p:cNvPicPr>
          <p:nvPr/>
        </p:nvPicPr>
        <p:blipFill>
          <a:blip r:embed="rId3" cstate="print"/>
          <a:srcRect l="29687" t="4166" r="30469" b="32292"/>
          <a:stretch>
            <a:fillRect/>
          </a:stretch>
        </p:blipFill>
        <p:spPr>
          <a:xfrm>
            <a:off x="7072330" y="285728"/>
            <a:ext cx="1851532" cy="22145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9202"/>
                                        </p:tgtEl>
                                        <p:attrNameLst>
                                          <p:attrName>style.visibility</p:attrName>
                                        </p:attrNameLst>
                                      </p:cBhvr>
                                      <p:to>
                                        <p:strVal val="visible"/>
                                      </p:to>
                                    </p:set>
                                    <p:anim calcmode="lin" valueType="num">
                                      <p:cBhvr>
                                        <p:cTn id="7" dur="500" fill="hold"/>
                                        <p:tgtEl>
                                          <p:spTgt spid="179202"/>
                                        </p:tgtEl>
                                        <p:attrNameLst>
                                          <p:attrName>ppt_w</p:attrName>
                                        </p:attrNameLst>
                                      </p:cBhvr>
                                      <p:tavLst>
                                        <p:tav tm="0">
                                          <p:val>
                                            <p:fltVal val="0"/>
                                          </p:val>
                                        </p:tav>
                                        <p:tav tm="100000">
                                          <p:val>
                                            <p:strVal val="#ppt_w"/>
                                          </p:val>
                                        </p:tav>
                                      </p:tavLst>
                                    </p:anim>
                                    <p:anim calcmode="lin" valueType="num">
                                      <p:cBhvr>
                                        <p:cTn id="8" dur="500" fill="hold"/>
                                        <p:tgtEl>
                                          <p:spTgt spid="17920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iterate type="wd">
                                    <p:tmPct val="100000"/>
                                  </p:iterate>
                                  <p:childTnLst>
                                    <p:set>
                                      <p:cBhvr>
                                        <p:cTn id="12" dur="1" fill="hold">
                                          <p:stCondLst>
                                            <p:cond delay="0"/>
                                          </p:stCondLst>
                                        </p:cTn>
                                        <p:tgtEl>
                                          <p:spTgt spid="179203"/>
                                        </p:tgtEl>
                                        <p:attrNameLst>
                                          <p:attrName>style.visibility</p:attrName>
                                        </p:attrNameLst>
                                      </p:cBhvr>
                                      <p:to>
                                        <p:strVal val="visible"/>
                                      </p:to>
                                    </p:set>
                                    <p:anim calcmode="lin" valueType="num">
                                      <p:cBhvr>
                                        <p:cTn id="13" dur="300" fill="hold"/>
                                        <p:tgtEl>
                                          <p:spTgt spid="179203"/>
                                        </p:tgtEl>
                                        <p:attrNameLst>
                                          <p:attrName>ppt_w</p:attrName>
                                        </p:attrNameLst>
                                      </p:cBhvr>
                                      <p:tavLst>
                                        <p:tav tm="0">
                                          <p:val>
                                            <p:strVal val="2/3*#ppt_w"/>
                                          </p:val>
                                        </p:tav>
                                        <p:tav tm="100000">
                                          <p:val>
                                            <p:strVal val="#ppt_w"/>
                                          </p:val>
                                        </p:tav>
                                      </p:tavLst>
                                    </p:anim>
                                    <p:anim calcmode="lin" valueType="num">
                                      <p:cBhvr>
                                        <p:cTn id="14" dur="300" fill="hold"/>
                                        <p:tgtEl>
                                          <p:spTgt spid="179203"/>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autoUpdateAnimBg="0"/>
      <p:bldP spid="17920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en-US" sz="6000" b="0" dirty="0" smtClean="0">
                <a:latin typeface="Arabian-Normal" pitchFamily="2" charset="0"/>
              </a:rPr>
              <a:t>People Reject Changes</a:t>
            </a:r>
          </a:p>
        </p:txBody>
      </p:sp>
      <p:sp>
        <p:nvSpPr>
          <p:cNvPr id="181251" name="Rectangle 3"/>
          <p:cNvSpPr>
            <a:spLocks noGrp="1" noChangeArrowheads="1"/>
          </p:cNvSpPr>
          <p:nvPr>
            <p:ph type="body" idx="1"/>
          </p:nvPr>
        </p:nvSpPr>
        <p:spPr/>
        <p:txBody>
          <a:bodyPr/>
          <a:lstStyle/>
          <a:p>
            <a:pPr algn="ctr" eaLnBrk="1" hangingPunct="1">
              <a:defRPr/>
            </a:pPr>
            <a:r>
              <a:rPr lang="en-US" sz="4000" smtClean="0"/>
              <a:t>Out Off Comfort Zone</a:t>
            </a:r>
          </a:p>
          <a:p>
            <a:pPr algn="ctr" eaLnBrk="1" hangingPunct="1">
              <a:defRPr/>
            </a:pPr>
            <a:endParaRPr lang="en-US" sz="2400" smtClean="0"/>
          </a:p>
          <a:p>
            <a:pPr algn="ctr" eaLnBrk="1" hangingPunct="1">
              <a:defRPr/>
            </a:pPr>
            <a:r>
              <a:rPr lang="en-US" sz="4000" smtClean="0"/>
              <a:t>Think Big</a:t>
            </a:r>
          </a:p>
          <a:p>
            <a:pPr algn="ctr" eaLnBrk="1" hangingPunct="1">
              <a:defRPr/>
            </a:pPr>
            <a:endParaRPr lang="en-US" sz="2400" smtClean="0"/>
          </a:p>
          <a:p>
            <a:pPr algn="ctr" eaLnBrk="1" hangingPunct="1">
              <a:defRPr/>
            </a:pPr>
            <a:r>
              <a:rPr lang="en-US" sz="4000" smtClean="0"/>
              <a:t>Plan The Worst</a:t>
            </a:r>
          </a:p>
        </p:txBody>
      </p:sp>
    </p:spTree>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iterate type="lt">
                                    <p:tmPct val="10000"/>
                                  </p:iterate>
                                  <p:childTnLst>
                                    <p:set>
                                      <p:cBhvr>
                                        <p:cTn id="6" dur="1" fill="hold">
                                          <p:stCondLst>
                                            <p:cond delay="0"/>
                                          </p:stCondLst>
                                        </p:cTn>
                                        <p:tgtEl>
                                          <p:spTgt spid="181250">
                                            <p:txEl>
                                              <p:charRg st="4294967295" end="4294967295"/>
                                            </p:txEl>
                                          </p:spTgt>
                                        </p:tgtEl>
                                        <p:attrNameLst>
                                          <p:attrName>style.visibility</p:attrName>
                                        </p:attrNameLst>
                                      </p:cBhvr>
                                      <p:to>
                                        <p:strVal val="visible"/>
                                      </p:to>
                                    </p:set>
                                    <p:anim calcmode="lin" valueType="num">
                                      <p:cBhvr additive="base">
                                        <p:cTn id="7" dur="5000" fill="hold"/>
                                        <p:tgtEl>
                                          <p:spTgt spid="181250">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81250">
                                            <p:txEl>
                                              <p:charRg st="4294967295" end="4294967295"/>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81251">
                                            <p:txEl>
                                              <p:pRg st="0" end="0"/>
                                            </p:txEl>
                                          </p:spTgt>
                                        </p:tgtEl>
                                        <p:attrNameLst>
                                          <p:attrName>style.visibility</p:attrName>
                                        </p:attrNameLst>
                                      </p:cBhvr>
                                      <p:to>
                                        <p:strVal val="visible"/>
                                      </p:to>
                                    </p:set>
                                    <p:anim calcmode="lin" valueType="num">
                                      <p:cBhvr>
                                        <p:cTn id="13" dur="500" fill="hold"/>
                                        <p:tgtEl>
                                          <p:spTgt spid="1812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81251">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8125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81251">
                                            <p:txEl>
                                              <p:pRg st="2" end="2"/>
                                            </p:txEl>
                                          </p:spTgt>
                                        </p:tgtEl>
                                        <p:attrNameLst>
                                          <p:attrName>style.visibility</p:attrName>
                                        </p:attrNameLst>
                                      </p:cBhvr>
                                      <p:to>
                                        <p:strVal val="visible"/>
                                      </p:to>
                                    </p:set>
                                    <p:anim calcmode="lin" valueType="num">
                                      <p:cBhvr>
                                        <p:cTn id="20" dur="500" fill="hold"/>
                                        <p:tgtEl>
                                          <p:spTgt spid="181251">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181251">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1812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81251">
                                            <p:txEl>
                                              <p:pRg st="4" end="4"/>
                                            </p:txEl>
                                          </p:spTgt>
                                        </p:tgtEl>
                                        <p:attrNameLst>
                                          <p:attrName>style.visibility</p:attrName>
                                        </p:attrNameLst>
                                      </p:cBhvr>
                                      <p:to>
                                        <p:strVal val="visible"/>
                                      </p:to>
                                    </p:set>
                                    <p:anim calcmode="lin" valueType="num">
                                      <p:cBhvr>
                                        <p:cTn id="27" dur="500" fill="hold"/>
                                        <p:tgtEl>
                                          <p:spTgt spid="18125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81251">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181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p:bldP spid="18125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2482850" y="2544763"/>
            <a:ext cx="1560513" cy="1227137"/>
            <a:chOff x="1564" y="879"/>
            <a:chExt cx="983" cy="773"/>
          </a:xfrm>
        </p:grpSpPr>
        <p:sp>
          <p:nvSpPr>
            <p:cNvPr id="21532" name="AutoShape 3"/>
            <p:cNvSpPr>
              <a:spLocks noChangeArrowheads="1"/>
            </p:cNvSpPr>
            <p:nvPr/>
          </p:nvSpPr>
          <p:spPr bwMode="auto">
            <a:xfrm rot="2700000">
              <a:off x="2143" y="1169"/>
              <a:ext cx="404" cy="404"/>
            </a:xfrm>
            <a:prstGeom prst="rtTriangle">
              <a:avLst/>
            </a:prstGeom>
            <a:solidFill>
              <a:schemeClr val="accent1"/>
            </a:solidFill>
            <a:ln w="12700">
              <a:solidFill>
                <a:schemeClr val="accent1"/>
              </a:solidFill>
              <a:miter lim="800000"/>
              <a:headEnd/>
              <a:tailEnd/>
            </a:ln>
          </p:spPr>
          <p:txBody>
            <a:bodyPr wrap="none" anchor="ctr"/>
            <a:lstStyle/>
            <a:p>
              <a:endParaRPr lang="en-US"/>
            </a:p>
          </p:txBody>
        </p:sp>
        <p:sp>
          <p:nvSpPr>
            <p:cNvPr id="21533" name="AutoShape 4"/>
            <p:cNvSpPr>
              <a:spLocks noChangeArrowheads="1"/>
            </p:cNvSpPr>
            <p:nvPr/>
          </p:nvSpPr>
          <p:spPr bwMode="auto">
            <a:xfrm rot="2700000" flipH="1">
              <a:off x="1564" y="1438"/>
              <a:ext cx="198" cy="196"/>
            </a:xfrm>
            <a:prstGeom prst="rtTriangle">
              <a:avLst/>
            </a:prstGeom>
            <a:solidFill>
              <a:schemeClr val="accent1"/>
            </a:solidFill>
            <a:ln w="12700">
              <a:solidFill>
                <a:schemeClr val="accent1"/>
              </a:solidFill>
              <a:miter lim="800000"/>
              <a:headEnd/>
              <a:tailEnd/>
            </a:ln>
          </p:spPr>
          <p:txBody>
            <a:bodyPr wrap="none" anchor="ctr"/>
            <a:lstStyle/>
            <a:p>
              <a:endParaRPr lang="en-US"/>
            </a:p>
          </p:txBody>
        </p:sp>
        <p:sp>
          <p:nvSpPr>
            <p:cNvPr id="21534" name="Rectangle 5"/>
            <p:cNvSpPr>
              <a:spLocks noChangeArrowheads="1"/>
            </p:cNvSpPr>
            <p:nvPr/>
          </p:nvSpPr>
          <p:spPr bwMode="auto">
            <a:xfrm rot="-2700000">
              <a:off x="2191" y="879"/>
              <a:ext cx="203" cy="206"/>
            </a:xfrm>
            <a:prstGeom prst="rect">
              <a:avLst/>
            </a:prstGeom>
            <a:solidFill>
              <a:schemeClr val="accent1"/>
            </a:solidFill>
            <a:ln w="12700">
              <a:solidFill>
                <a:schemeClr val="accent1"/>
              </a:solidFill>
              <a:miter lim="800000"/>
              <a:headEnd/>
              <a:tailEnd/>
            </a:ln>
          </p:spPr>
          <p:txBody>
            <a:bodyPr wrap="none" anchor="ctr"/>
            <a:lstStyle/>
            <a:p>
              <a:endParaRPr lang="en-US"/>
            </a:p>
          </p:txBody>
        </p:sp>
        <p:sp>
          <p:nvSpPr>
            <p:cNvPr id="21535" name="AutoShape 6"/>
            <p:cNvSpPr>
              <a:spLocks noChangeArrowheads="1"/>
            </p:cNvSpPr>
            <p:nvPr/>
          </p:nvSpPr>
          <p:spPr bwMode="auto">
            <a:xfrm rot="-5400000">
              <a:off x="1649" y="1249"/>
              <a:ext cx="280" cy="280"/>
            </a:xfrm>
            <a:prstGeom prst="rtTriangle">
              <a:avLst/>
            </a:prstGeom>
            <a:solidFill>
              <a:schemeClr val="accent1"/>
            </a:solidFill>
            <a:ln w="12700">
              <a:solidFill>
                <a:schemeClr val="accent1"/>
              </a:solidFill>
              <a:miter lim="800000"/>
              <a:headEnd/>
              <a:tailEnd/>
            </a:ln>
          </p:spPr>
          <p:txBody>
            <a:bodyPr wrap="none" anchor="ctr"/>
            <a:lstStyle/>
            <a:p>
              <a:endParaRPr lang="en-US"/>
            </a:p>
          </p:txBody>
        </p:sp>
        <p:sp>
          <p:nvSpPr>
            <p:cNvPr id="21536" name="AutoShape 7"/>
            <p:cNvSpPr>
              <a:spLocks noChangeArrowheads="1"/>
            </p:cNvSpPr>
            <p:nvPr/>
          </p:nvSpPr>
          <p:spPr bwMode="auto">
            <a:xfrm>
              <a:off x="1930" y="1246"/>
              <a:ext cx="405" cy="406"/>
            </a:xfrm>
            <a:prstGeom prst="rtTriangle">
              <a:avLst/>
            </a:prstGeom>
            <a:solidFill>
              <a:schemeClr val="accent1"/>
            </a:solidFill>
            <a:ln w="12700">
              <a:solidFill>
                <a:schemeClr val="accent1"/>
              </a:solidFill>
              <a:miter lim="800000"/>
              <a:headEnd/>
              <a:tailEnd/>
            </a:ln>
          </p:spPr>
          <p:txBody>
            <a:bodyPr wrap="none" anchor="ctr"/>
            <a:lstStyle/>
            <a:p>
              <a:endParaRPr lang="en-US"/>
            </a:p>
          </p:txBody>
        </p:sp>
        <p:sp>
          <p:nvSpPr>
            <p:cNvPr id="21537" name="AutoShape 8"/>
            <p:cNvSpPr>
              <a:spLocks noChangeArrowheads="1"/>
            </p:cNvSpPr>
            <p:nvPr/>
          </p:nvSpPr>
          <p:spPr bwMode="auto">
            <a:xfrm rot="-8100000">
              <a:off x="2243" y="1422"/>
              <a:ext cx="200" cy="198"/>
            </a:xfrm>
            <a:prstGeom prst="rtTriangle">
              <a:avLst/>
            </a:prstGeom>
            <a:solidFill>
              <a:schemeClr val="accent1"/>
            </a:solidFill>
            <a:ln w="12700">
              <a:solidFill>
                <a:schemeClr val="accent1"/>
              </a:solidFill>
              <a:miter lim="800000"/>
              <a:headEnd/>
              <a:tailEnd/>
            </a:ln>
          </p:spPr>
          <p:txBody>
            <a:bodyPr wrap="none" anchor="ctr"/>
            <a:lstStyle/>
            <a:p>
              <a:endParaRPr lang="en-US"/>
            </a:p>
          </p:txBody>
        </p:sp>
        <p:sp>
          <p:nvSpPr>
            <p:cNvPr id="21538" name="Freeform 9"/>
            <p:cNvSpPr>
              <a:spLocks/>
            </p:cNvSpPr>
            <p:nvPr/>
          </p:nvSpPr>
          <p:spPr bwMode="auto">
            <a:xfrm>
              <a:off x="2342" y="1081"/>
              <a:ext cx="136" cy="434"/>
            </a:xfrm>
            <a:custGeom>
              <a:avLst/>
              <a:gdLst>
                <a:gd name="T0" fmla="*/ 135 w 136"/>
                <a:gd name="T1" fmla="*/ 433 h 434"/>
                <a:gd name="T2" fmla="*/ 135 w 136"/>
                <a:gd name="T3" fmla="*/ 135 h 434"/>
                <a:gd name="T4" fmla="*/ 0 w 136"/>
                <a:gd name="T5" fmla="*/ 0 h 434"/>
                <a:gd name="T6" fmla="*/ 0 w 136"/>
                <a:gd name="T7" fmla="*/ 4 h 434"/>
                <a:gd name="T8" fmla="*/ 0 w 136"/>
                <a:gd name="T9" fmla="*/ 297 h 434"/>
                <a:gd name="T10" fmla="*/ 4 w 136"/>
                <a:gd name="T11" fmla="*/ 301 h 434"/>
                <a:gd name="T12" fmla="*/ 135 w 136"/>
                <a:gd name="T13" fmla="*/ 432 h 434"/>
                <a:gd name="T14" fmla="*/ 135 w 136"/>
                <a:gd name="T15" fmla="*/ 433 h 434"/>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434"/>
                <a:gd name="T26" fmla="*/ 136 w 136"/>
                <a:gd name="T27" fmla="*/ 434 h 4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434">
                  <a:moveTo>
                    <a:pt x="135" y="433"/>
                  </a:moveTo>
                  <a:lnTo>
                    <a:pt x="135" y="135"/>
                  </a:lnTo>
                  <a:lnTo>
                    <a:pt x="0" y="0"/>
                  </a:lnTo>
                  <a:lnTo>
                    <a:pt x="0" y="4"/>
                  </a:lnTo>
                  <a:lnTo>
                    <a:pt x="0" y="297"/>
                  </a:lnTo>
                  <a:lnTo>
                    <a:pt x="4" y="301"/>
                  </a:lnTo>
                  <a:lnTo>
                    <a:pt x="135" y="432"/>
                  </a:lnTo>
                  <a:lnTo>
                    <a:pt x="135" y="433"/>
                  </a:lnTo>
                </a:path>
              </a:pathLst>
            </a:custGeom>
            <a:solidFill>
              <a:schemeClr val="accent1"/>
            </a:solidFill>
            <a:ln w="12700">
              <a:solidFill>
                <a:schemeClr val="accent1"/>
              </a:solidFill>
              <a:round/>
              <a:headEnd/>
              <a:tailEnd/>
            </a:ln>
          </p:spPr>
          <p:txBody>
            <a:bodyPr wrap="none" anchor="ctr"/>
            <a:lstStyle/>
            <a:p>
              <a:endParaRPr lang="en-US"/>
            </a:p>
          </p:txBody>
        </p:sp>
      </p:grpSp>
      <p:grpSp>
        <p:nvGrpSpPr>
          <p:cNvPr id="21507" name="Group 10"/>
          <p:cNvGrpSpPr>
            <a:grpSpLocks/>
          </p:cNvGrpSpPr>
          <p:nvPr/>
        </p:nvGrpSpPr>
        <p:grpSpPr bwMode="auto">
          <a:xfrm>
            <a:off x="1008063" y="1665288"/>
            <a:ext cx="836612" cy="2146300"/>
            <a:chOff x="635" y="325"/>
            <a:chExt cx="527" cy="1352"/>
          </a:xfrm>
        </p:grpSpPr>
        <p:sp>
          <p:nvSpPr>
            <p:cNvPr id="21525" name="Rectangle 11"/>
            <p:cNvSpPr>
              <a:spLocks noChangeArrowheads="1"/>
            </p:cNvSpPr>
            <p:nvPr/>
          </p:nvSpPr>
          <p:spPr bwMode="auto">
            <a:xfrm>
              <a:off x="902" y="1265"/>
              <a:ext cx="203" cy="205"/>
            </a:xfrm>
            <a:prstGeom prst="rect">
              <a:avLst/>
            </a:prstGeom>
            <a:solidFill>
              <a:schemeClr val="accent1"/>
            </a:solidFill>
            <a:ln w="12700">
              <a:solidFill>
                <a:schemeClr val="accent1"/>
              </a:solidFill>
              <a:miter lim="800000"/>
              <a:headEnd/>
              <a:tailEnd/>
            </a:ln>
          </p:spPr>
          <p:txBody>
            <a:bodyPr wrap="none" anchor="ctr"/>
            <a:lstStyle/>
            <a:p>
              <a:endParaRPr lang="en-US"/>
            </a:p>
          </p:txBody>
        </p:sp>
        <p:sp>
          <p:nvSpPr>
            <p:cNvPr id="21526" name="AutoShape 12"/>
            <p:cNvSpPr>
              <a:spLocks noChangeArrowheads="1"/>
            </p:cNvSpPr>
            <p:nvPr/>
          </p:nvSpPr>
          <p:spPr bwMode="auto">
            <a:xfrm rot="10800000">
              <a:off x="752" y="325"/>
              <a:ext cx="405" cy="405"/>
            </a:xfrm>
            <a:prstGeom prst="rtTriangle">
              <a:avLst/>
            </a:prstGeom>
            <a:solidFill>
              <a:schemeClr val="accent1"/>
            </a:solidFill>
            <a:ln w="12700">
              <a:solidFill>
                <a:schemeClr val="accent1"/>
              </a:solidFill>
              <a:miter lim="800000"/>
              <a:headEnd/>
              <a:tailEnd/>
            </a:ln>
          </p:spPr>
          <p:txBody>
            <a:bodyPr wrap="none" anchor="ctr"/>
            <a:lstStyle/>
            <a:p>
              <a:endParaRPr lang="en-US"/>
            </a:p>
          </p:txBody>
        </p:sp>
        <p:sp>
          <p:nvSpPr>
            <p:cNvPr id="21527" name="AutoShape 13"/>
            <p:cNvSpPr>
              <a:spLocks noChangeArrowheads="1"/>
            </p:cNvSpPr>
            <p:nvPr/>
          </p:nvSpPr>
          <p:spPr bwMode="auto">
            <a:xfrm rot="10800000">
              <a:off x="881" y="1052"/>
              <a:ext cx="281" cy="281"/>
            </a:xfrm>
            <a:prstGeom prst="rtTriangle">
              <a:avLst/>
            </a:prstGeom>
            <a:solidFill>
              <a:schemeClr val="accent1"/>
            </a:solidFill>
            <a:ln w="12700">
              <a:solidFill>
                <a:schemeClr val="accent1"/>
              </a:solidFill>
              <a:miter lim="800000"/>
              <a:headEnd/>
              <a:tailEnd/>
            </a:ln>
          </p:spPr>
          <p:txBody>
            <a:bodyPr wrap="none" anchor="ctr"/>
            <a:lstStyle/>
            <a:p>
              <a:endParaRPr lang="en-US"/>
            </a:p>
          </p:txBody>
        </p:sp>
        <p:sp>
          <p:nvSpPr>
            <p:cNvPr id="21528" name="AutoShape 14"/>
            <p:cNvSpPr>
              <a:spLocks noChangeArrowheads="1"/>
            </p:cNvSpPr>
            <p:nvPr/>
          </p:nvSpPr>
          <p:spPr bwMode="auto">
            <a:xfrm rot="-5400000">
              <a:off x="636" y="635"/>
              <a:ext cx="404" cy="406"/>
            </a:xfrm>
            <a:prstGeom prst="rtTriangle">
              <a:avLst/>
            </a:prstGeom>
            <a:solidFill>
              <a:schemeClr val="accent1"/>
            </a:solidFill>
            <a:ln w="12700">
              <a:solidFill>
                <a:schemeClr val="accent1"/>
              </a:solidFill>
              <a:miter lim="800000"/>
              <a:headEnd/>
              <a:tailEnd/>
            </a:ln>
          </p:spPr>
          <p:txBody>
            <a:bodyPr wrap="none" anchor="ctr"/>
            <a:lstStyle/>
            <a:p>
              <a:endParaRPr lang="en-US"/>
            </a:p>
          </p:txBody>
        </p:sp>
        <p:sp>
          <p:nvSpPr>
            <p:cNvPr id="21529" name="AutoShape 15"/>
            <p:cNvSpPr>
              <a:spLocks noChangeArrowheads="1"/>
            </p:cNvSpPr>
            <p:nvPr/>
          </p:nvSpPr>
          <p:spPr bwMode="auto">
            <a:xfrm>
              <a:off x="844" y="416"/>
              <a:ext cx="200" cy="199"/>
            </a:xfrm>
            <a:prstGeom prst="rtTriangle">
              <a:avLst/>
            </a:prstGeom>
            <a:solidFill>
              <a:schemeClr val="accent1"/>
            </a:solidFill>
            <a:ln w="12700">
              <a:solidFill>
                <a:schemeClr val="accent1"/>
              </a:solidFill>
              <a:miter lim="800000"/>
              <a:headEnd/>
              <a:tailEnd/>
            </a:ln>
          </p:spPr>
          <p:txBody>
            <a:bodyPr wrap="none" anchor="ctr"/>
            <a:lstStyle/>
            <a:p>
              <a:endParaRPr lang="en-US"/>
            </a:p>
          </p:txBody>
        </p:sp>
        <p:sp>
          <p:nvSpPr>
            <p:cNvPr id="21530" name="AutoShape 16"/>
            <p:cNvSpPr>
              <a:spLocks noChangeArrowheads="1"/>
            </p:cNvSpPr>
            <p:nvPr/>
          </p:nvSpPr>
          <p:spPr bwMode="auto">
            <a:xfrm flipH="1">
              <a:off x="871" y="1481"/>
              <a:ext cx="198" cy="196"/>
            </a:xfrm>
            <a:prstGeom prst="rtTriangle">
              <a:avLst/>
            </a:prstGeom>
            <a:solidFill>
              <a:schemeClr val="accent1"/>
            </a:solidFill>
            <a:ln w="12700">
              <a:solidFill>
                <a:schemeClr val="accent1"/>
              </a:solidFill>
              <a:miter lim="800000"/>
              <a:headEnd/>
              <a:tailEnd/>
            </a:ln>
          </p:spPr>
          <p:txBody>
            <a:bodyPr wrap="none" anchor="ctr"/>
            <a:lstStyle/>
            <a:p>
              <a:endParaRPr lang="en-US"/>
            </a:p>
          </p:txBody>
        </p:sp>
        <p:sp>
          <p:nvSpPr>
            <p:cNvPr id="21531" name="Freeform 17"/>
            <p:cNvSpPr>
              <a:spLocks/>
            </p:cNvSpPr>
            <p:nvPr/>
          </p:nvSpPr>
          <p:spPr bwMode="auto">
            <a:xfrm>
              <a:off x="680" y="1046"/>
              <a:ext cx="403" cy="212"/>
            </a:xfrm>
            <a:custGeom>
              <a:avLst/>
              <a:gdLst>
                <a:gd name="T0" fmla="*/ 0 w 403"/>
                <a:gd name="T1" fmla="*/ 0 h 212"/>
                <a:gd name="T2" fmla="*/ 211 w 403"/>
                <a:gd name="T3" fmla="*/ 211 h 212"/>
                <a:gd name="T4" fmla="*/ 402 w 403"/>
                <a:gd name="T5" fmla="*/ 211 h 212"/>
                <a:gd name="T6" fmla="*/ 399 w 403"/>
                <a:gd name="T7" fmla="*/ 208 h 212"/>
                <a:gd name="T8" fmla="*/ 192 w 403"/>
                <a:gd name="T9" fmla="*/ 1 h 212"/>
                <a:gd name="T10" fmla="*/ 186 w 403"/>
                <a:gd name="T11" fmla="*/ 1 h 212"/>
                <a:gd name="T12" fmla="*/ 1 w 403"/>
                <a:gd name="T13" fmla="*/ 1 h 212"/>
                <a:gd name="T14" fmla="*/ 0 w 403"/>
                <a:gd name="T15" fmla="*/ 0 h 212"/>
                <a:gd name="T16" fmla="*/ 0 60000 65536"/>
                <a:gd name="T17" fmla="*/ 0 60000 65536"/>
                <a:gd name="T18" fmla="*/ 0 60000 65536"/>
                <a:gd name="T19" fmla="*/ 0 60000 65536"/>
                <a:gd name="T20" fmla="*/ 0 60000 65536"/>
                <a:gd name="T21" fmla="*/ 0 60000 65536"/>
                <a:gd name="T22" fmla="*/ 0 60000 65536"/>
                <a:gd name="T23" fmla="*/ 0 60000 65536"/>
                <a:gd name="T24" fmla="*/ 0 w 403"/>
                <a:gd name="T25" fmla="*/ 0 h 212"/>
                <a:gd name="T26" fmla="*/ 403 w 403"/>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3" h="212">
                  <a:moveTo>
                    <a:pt x="0" y="0"/>
                  </a:moveTo>
                  <a:lnTo>
                    <a:pt x="211" y="211"/>
                  </a:lnTo>
                  <a:lnTo>
                    <a:pt x="402" y="211"/>
                  </a:lnTo>
                  <a:lnTo>
                    <a:pt x="399" y="208"/>
                  </a:lnTo>
                  <a:lnTo>
                    <a:pt x="192" y="1"/>
                  </a:lnTo>
                  <a:lnTo>
                    <a:pt x="186" y="1"/>
                  </a:lnTo>
                  <a:lnTo>
                    <a:pt x="1" y="1"/>
                  </a:lnTo>
                  <a:lnTo>
                    <a:pt x="0" y="0"/>
                  </a:lnTo>
                </a:path>
              </a:pathLst>
            </a:custGeom>
            <a:solidFill>
              <a:schemeClr val="accent1"/>
            </a:solidFill>
            <a:ln w="12700">
              <a:solidFill>
                <a:schemeClr val="accent1"/>
              </a:solidFill>
              <a:round/>
              <a:headEnd/>
              <a:tailEnd/>
            </a:ln>
          </p:spPr>
          <p:txBody>
            <a:bodyPr wrap="none" anchor="ctr"/>
            <a:lstStyle/>
            <a:p>
              <a:endParaRPr lang="en-US"/>
            </a:p>
          </p:txBody>
        </p:sp>
      </p:grpSp>
      <p:grpSp>
        <p:nvGrpSpPr>
          <p:cNvPr id="21508" name="Group 18"/>
          <p:cNvGrpSpPr>
            <a:grpSpLocks/>
          </p:cNvGrpSpPr>
          <p:nvPr/>
        </p:nvGrpSpPr>
        <p:grpSpPr bwMode="auto">
          <a:xfrm>
            <a:off x="4638675" y="2657475"/>
            <a:ext cx="1320800" cy="1511300"/>
            <a:chOff x="2922" y="950"/>
            <a:chExt cx="832" cy="952"/>
          </a:xfrm>
        </p:grpSpPr>
        <p:sp>
          <p:nvSpPr>
            <p:cNvPr id="21518" name="Rectangle 19"/>
            <p:cNvSpPr>
              <a:spLocks noChangeArrowheads="1"/>
            </p:cNvSpPr>
            <p:nvPr/>
          </p:nvSpPr>
          <p:spPr bwMode="auto">
            <a:xfrm>
              <a:off x="2928" y="1091"/>
              <a:ext cx="203" cy="206"/>
            </a:xfrm>
            <a:prstGeom prst="rect">
              <a:avLst/>
            </a:prstGeom>
            <a:solidFill>
              <a:schemeClr val="accent1"/>
            </a:solidFill>
            <a:ln w="12700">
              <a:solidFill>
                <a:schemeClr val="accent1"/>
              </a:solidFill>
              <a:miter lim="800000"/>
              <a:headEnd/>
              <a:tailEnd/>
            </a:ln>
          </p:spPr>
          <p:txBody>
            <a:bodyPr wrap="none" anchor="ctr"/>
            <a:lstStyle/>
            <a:p>
              <a:endParaRPr lang="en-US"/>
            </a:p>
          </p:txBody>
        </p:sp>
        <p:sp>
          <p:nvSpPr>
            <p:cNvPr id="21519" name="AutoShape 20"/>
            <p:cNvSpPr>
              <a:spLocks noChangeArrowheads="1"/>
            </p:cNvSpPr>
            <p:nvPr/>
          </p:nvSpPr>
          <p:spPr bwMode="auto">
            <a:xfrm rot="2700000">
              <a:off x="3350" y="1178"/>
              <a:ext cx="404" cy="404"/>
            </a:xfrm>
            <a:prstGeom prst="rtTriangle">
              <a:avLst/>
            </a:prstGeom>
            <a:solidFill>
              <a:schemeClr val="accent1"/>
            </a:solidFill>
            <a:ln w="12700">
              <a:solidFill>
                <a:schemeClr val="accent1"/>
              </a:solidFill>
              <a:miter lim="800000"/>
              <a:headEnd/>
              <a:tailEnd/>
            </a:ln>
          </p:spPr>
          <p:txBody>
            <a:bodyPr wrap="none" anchor="ctr"/>
            <a:lstStyle/>
            <a:p>
              <a:endParaRPr lang="en-US"/>
            </a:p>
          </p:txBody>
        </p:sp>
        <p:sp>
          <p:nvSpPr>
            <p:cNvPr id="21520" name="AutoShape 21"/>
            <p:cNvSpPr>
              <a:spLocks noChangeArrowheads="1"/>
            </p:cNvSpPr>
            <p:nvPr/>
          </p:nvSpPr>
          <p:spPr bwMode="auto">
            <a:xfrm rot="-2700000">
              <a:off x="3208" y="950"/>
              <a:ext cx="280" cy="280"/>
            </a:xfrm>
            <a:prstGeom prst="rtTriangle">
              <a:avLst/>
            </a:prstGeom>
            <a:solidFill>
              <a:schemeClr val="accent1"/>
            </a:solidFill>
            <a:ln w="12700">
              <a:solidFill>
                <a:schemeClr val="accent1"/>
              </a:solidFill>
              <a:miter lim="800000"/>
              <a:headEnd/>
              <a:tailEnd/>
            </a:ln>
          </p:spPr>
          <p:txBody>
            <a:bodyPr wrap="none" anchor="ctr"/>
            <a:lstStyle/>
            <a:p>
              <a:endParaRPr lang="en-US"/>
            </a:p>
          </p:txBody>
        </p:sp>
        <p:sp>
          <p:nvSpPr>
            <p:cNvPr id="21521" name="AutoShape 22"/>
            <p:cNvSpPr>
              <a:spLocks noChangeArrowheads="1"/>
            </p:cNvSpPr>
            <p:nvPr/>
          </p:nvSpPr>
          <p:spPr bwMode="auto">
            <a:xfrm rot="8100000">
              <a:off x="3014" y="1496"/>
              <a:ext cx="404" cy="406"/>
            </a:xfrm>
            <a:prstGeom prst="rtTriangle">
              <a:avLst/>
            </a:prstGeom>
            <a:solidFill>
              <a:schemeClr val="accent1"/>
            </a:solidFill>
            <a:ln w="12700">
              <a:solidFill>
                <a:schemeClr val="accent1"/>
              </a:solidFill>
              <a:miter lim="800000"/>
              <a:headEnd/>
              <a:tailEnd/>
            </a:ln>
          </p:spPr>
          <p:txBody>
            <a:bodyPr wrap="none" anchor="ctr"/>
            <a:lstStyle/>
            <a:p>
              <a:endParaRPr lang="en-US"/>
            </a:p>
          </p:txBody>
        </p:sp>
        <p:sp>
          <p:nvSpPr>
            <p:cNvPr id="21522" name="AutoShape 23"/>
            <p:cNvSpPr>
              <a:spLocks noChangeArrowheads="1"/>
            </p:cNvSpPr>
            <p:nvPr/>
          </p:nvSpPr>
          <p:spPr bwMode="auto">
            <a:xfrm>
              <a:off x="3141" y="1089"/>
              <a:ext cx="200" cy="198"/>
            </a:xfrm>
            <a:prstGeom prst="rtTriangle">
              <a:avLst/>
            </a:prstGeom>
            <a:solidFill>
              <a:schemeClr val="accent1"/>
            </a:solidFill>
            <a:ln w="12700">
              <a:solidFill>
                <a:schemeClr val="accent1"/>
              </a:solidFill>
              <a:miter lim="800000"/>
              <a:headEnd/>
              <a:tailEnd/>
            </a:ln>
          </p:spPr>
          <p:txBody>
            <a:bodyPr wrap="none" anchor="ctr"/>
            <a:lstStyle/>
            <a:p>
              <a:endParaRPr lang="en-US"/>
            </a:p>
          </p:txBody>
        </p:sp>
        <p:sp>
          <p:nvSpPr>
            <p:cNvPr id="21523" name="AutoShape 24"/>
            <p:cNvSpPr>
              <a:spLocks noChangeArrowheads="1"/>
            </p:cNvSpPr>
            <p:nvPr/>
          </p:nvSpPr>
          <p:spPr bwMode="auto">
            <a:xfrm rot="10800000" flipH="1">
              <a:off x="2928" y="1300"/>
              <a:ext cx="196" cy="198"/>
            </a:xfrm>
            <a:prstGeom prst="rtTriangle">
              <a:avLst/>
            </a:prstGeom>
            <a:solidFill>
              <a:schemeClr val="accent1"/>
            </a:solidFill>
            <a:ln w="12700">
              <a:solidFill>
                <a:schemeClr val="accent1"/>
              </a:solidFill>
              <a:miter lim="800000"/>
              <a:headEnd/>
              <a:tailEnd/>
            </a:ln>
          </p:spPr>
          <p:txBody>
            <a:bodyPr wrap="none" anchor="ctr"/>
            <a:lstStyle/>
            <a:p>
              <a:endParaRPr lang="en-US"/>
            </a:p>
          </p:txBody>
        </p:sp>
        <p:sp>
          <p:nvSpPr>
            <p:cNvPr id="21524" name="Freeform 25"/>
            <p:cNvSpPr>
              <a:spLocks/>
            </p:cNvSpPr>
            <p:nvPr/>
          </p:nvSpPr>
          <p:spPr bwMode="auto">
            <a:xfrm>
              <a:off x="2922" y="1290"/>
              <a:ext cx="217" cy="403"/>
            </a:xfrm>
            <a:custGeom>
              <a:avLst/>
              <a:gdLst>
                <a:gd name="T0" fmla="*/ 0 w 217"/>
                <a:gd name="T1" fmla="*/ 402 h 403"/>
                <a:gd name="T2" fmla="*/ 216 w 217"/>
                <a:gd name="T3" fmla="*/ 191 h 403"/>
                <a:gd name="T4" fmla="*/ 216 w 217"/>
                <a:gd name="T5" fmla="*/ 0 h 403"/>
                <a:gd name="T6" fmla="*/ 213 w 217"/>
                <a:gd name="T7" fmla="*/ 3 h 403"/>
                <a:gd name="T8" fmla="*/ 0 w 217"/>
                <a:gd name="T9" fmla="*/ 210 h 403"/>
                <a:gd name="T10" fmla="*/ 0 w 217"/>
                <a:gd name="T11" fmla="*/ 216 h 403"/>
                <a:gd name="T12" fmla="*/ 0 w 217"/>
                <a:gd name="T13" fmla="*/ 401 h 403"/>
                <a:gd name="T14" fmla="*/ 0 w 217"/>
                <a:gd name="T15" fmla="*/ 402 h 403"/>
                <a:gd name="T16" fmla="*/ 0 60000 65536"/>
                <a:gd name="T17" fmla="*/ 0 60000 65536"/>
                <a:gd name="T18" fmla="*/ 0 60000 65536"/>
                <a:gd name="T19" fmla="*/ 0 60000 65536"/>
                <a:gd name="T20" fmla="*/ 0 60000 65536"/>
                <a:gd name="T21" fmla="*/ 0 60000 65536"/>
                <a:gd name="T22" fmla="*/ 0 60000 65536"/>
                <a:gd name="T23" fmla="*/ 0 60000 65536"/>
                <a:gd name="T24" fmla="*/ 0 w 217"/>
                <a:gd name="T25" fmla="*/ 0 h 403"/>
                <a:gd name="T26" fmla="*/ 217 w 217"/>
                <a:gd name="T27" fmla="*/ 403 h 4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7" h="403">
                  <a:moveTo>
                    <a:pt x="0" y="402"/>
                  </a:moveTo>
                  <a:lnTo>
                    <a:pt x="216" y="191"/>
                  </a:lnTo>
                  <a:lnTo>
                    <a:pt x="216" y="0"/>
                  </a:lnTo>
                  <a:lnTo>
                    <a:pt x="213" y="3"/>
                  </a:lnTo>
                  <a:lnTo>
                    <a:pt x="0" y="210"/>
                  </a:lnTo>
                  <a:lnTo>
                    <a:pt x="0" y="216"/>
                  </a:lnTo>
                  <a:lnTo>
                    <a:pt x="0" y="401"/>
                  </a:lnTo>
                  <a:lnTo>
                    <a:pt x="0" y="402"/>
                  </a:lnTo>
                </a:path>
              </a:pathLst>
            </a:custGeom>
            <a:solidFill>
              <a:schemeClr val="accent1"/>
            </a:solidFill>
            <a:ln w="12700">
              <a:solidFill>
                <a:schemeClr val="accent1"/>
              </a:solidFill>
              <a:round/>
              <a:headEnd/>
              <a:tailEnd/>
            </a:ln>
          </p:spPr>
          <p:txBody>
            <a:bodyPr wrap="none" anchor="ctr"/>
            <a:lstStyle/>
            <a:p>
              <a:endParaRPr lang="en-US"/>
            </a:p>
          </p:txBody>
        </p:sp>
      </p:grpSp>
      <p:grpSp>
        <p:nvGrpSpPr>
          <p:cNvPr id="21509" name="Group 26"/>
          <p:cNvGrpSpPr>
            <a:grpSpLocks/>
          </p:cNvGrpSpPr>
          <p:nvPr/>
        </p:nvGrpSpPr>
        <p:grpSpPr bwMode="auto">
          <a:xfrm>
            <a:off x="6210300" y="2517775"/>
            <a:ext cx="1296988" cy="1519238"/>
            <a:chOff x="3912" y="862"/>
            <a:chExt cx="817" cy="957"/>
          </a:xfrm>
        </p:grpSpPr>
        <p:sp>
          <p:nvSpPr>
            <p:cNvPr id="21511" name="AutoShape 27"/>
            <p:cNvSpPr>
              <a:spLocks noChangeArrowheads="1"/>
            </p:cNvSpPr>
            <p:nvPr/>
          </p:nvSpPr>
          <p:spPr bwMode="auto">
            <a:xfrm rot="13500000" flipH="1">
              <a:off x="4181" y="1539"/>
              <a:ext cx="280" cy="280"/>
            </a:xfrm>
            <a:prstGeom prst="rtTriangle">
              <a:avLst/>
            </a:prstGeom>
            <a:solidFill>
              <a:schemeClr val="accent1"/>
            </a:solidFill>
            <a:ln w="12700">
              <a:solidFill>
                <a:schemeClr val="accent1"/>
              </a:solidFill>
              <a:miter lim="800000"/>
              <a:headEnd/>
              <a:tailEnd/>
            </a:ln>
          </p:spPr>
          <p:txBody>
            <a:bodyPr wrap="none" anchor="ctr"/>
            <a:lstStyle/>
            <a:p>
              <a:endParaRPr lang="en-US"/>
            </a:p>
          </p:txBody>
        </p:sp>
        <p:sp>
          <p:nvSpPr>
            <p:cNvPr id="21512" name="Rectangle 28"/>
            <p:cNvSpPr>
              <a:spLocks noChangeArrowheads="1"/>
            </p:cNvSpPr>
            <p:nvPr/>
          </p:nvSpPr>
          <p:spPr bwMode="auto">
            <a:xfrm>
              <a:off x="4319" y="1275"/>
              <a:ext cx="203" cy="206"/>
            </a:xfrm>
            <a:prstGeom prst="rect">
              <a:avLst/>
            </a:prstGeom>
            <a:solidFill>
              <a:schemeClr val="accent1"/>
            </a:solidFill>
            <a:ln w="12700">
              <a:solidFill>
                <a:schemeClr val="accent1"/>
              </a:solidFill>
              <a:miter lim="800000"/>
              <a:headEnd/>
              <a:tailEnd/>
            </a:ln>
          </p:spPr>
          <p:txBody>
            <a:bodyPr wrap="none" anchor="ctr"/>
            <a:lstStyle/>
            <a:p>
              <a:endParaRPr lang="en-US"/>
            </a:p>
          </p:txBody>
        </p:sp>
        <p:sp>
          <p:nvSpPr>
            <p:cNvPr id="21513" name="AutoShape 29"/>
            <p:cNvSpPr>
              <a:spLocks noChangeArrowheads="1"/>
            </p:cNvSpPr>
            <p:nvPr/>
          </p:nvSpPr>
          <p:spPr bwMode="auto">
            <a:xfrm>
              <a:off x="4325" y="862"/>
              <a:ext cx="404" cy="404"/>
            </a:xfrm>
            <a:prstGeom prst="rtTriangle">
              <a:avLst/>
            </a:prstGeom>
            <a:solidFill>
              <a:schemeClr val="accent1"/>
            </a:solidFill>
            <a:ln w="12700">
              <a:solidFill>
                <a:schemeClr val="accent1"/>
              </a:solidFill>
              <a:miter lim="800000"/>
              <a:headEnd/>
              <a:tailEnd/>
            </a:ln>
          </p:spPr>
          <p:txBody>
            <a:bodyPr wrap="none" anchor="ctr"/>
            <a:lstStyle/>
            <a:p>
              <a:endParaRPr lang="en-US"/>
            </a:p>
          </p:txBody>
        </p:sp>
        <p:sp>
          <p:nvSpPr>
            <p:cNvPr id="21514" name="AutoShape 30"/>
            <p:cNvSpPr>
              <a:spLocks noChangeArrowheads="1"/>
            </p:cNvSpPr>
            <p:nvPr/>
          </p:nvSpPr>
          <p:spPr bwMode="auto">
            <a:xfrm rot="-5400000">
              <a:off x="3913" y="867"/>
              <a:ext cx="404" cy="406"/>
            </a:xfrm>
            <a:prstGeom prst="rtTriangle">
              <a:avLst/>
            </a:prstGeom>
            <a:solidFill>
              <a:schemeClr val="accent1"/>
            </a:solidFill>
            <a:ln w="12700">
              <a:solidFill>
                <a:schemeClr val="accent1"/>
              </a:solidFill>
              <a:miter lim="800000"/>
              <a:headEnd/>
              <a:tailEnd/>
            </a:ln>
          </p:spPr>
          <p:txBody>
            <a:bodyPr wrap="none" anchor="ctr"/>
            <a:lstStyle/>
            <a:p>
              <a:endParaRPr lang="en-US"/>
            </a:p>
          </p:txBody>
        </p:sp>
        <p:sp>
          <p:nvSpPr>
            <p:cNvPr id="21515" name="AutoShape 31"/>
            <p:cNvSpPr>
              <a:spLocks noChangeArrowheads="1"/>
            </p:cNvSpPr>
            <p:nvPr/>
          </p:nvSpPr>
          <p:spPr bwMode="auto">
            <a:xfrm rot="10800000">
              <a:off x="4322" y="1474"/>
              <a:ext cx="203" cy="201"/>
            </a:xfrm>
            <a:prstGeom prst="rtTriangle">
              <a:avLst/>
            </a:prstGeom>
            <a:solidFill>
              <a:schemeClr val="accent1"/>
            </a:solidFill>
            <a:ln w="12700">
              <a:solidFill>
                <a:schemeClr val="accent1"/>
              </a:solidFill>
              <a:miter lim="800000"/>
              <a:headEnd/>
              <a:tailEnd/>
            </a:ln>
          </p:spPr>
          <p:txBody>
            <a:bodyPr wrap="none" anchor="ctr"/>
            <a:lstStyle/>
            <a:p>
              <a:endParaRPr lang="en-US"/>
            </a:p>
          </p:txBody>
        </p:sp>
        <p:sp>
          <p:nvSpPr>
            <p:cNvPr id="21516" name="AutoShape 32"/>
            <p:cNvSpPr>
              <a:spLocks noChangeArrowheads="1"/>
            </p:cNvSpPr>
            <p:nvPr/>
          </p:nvSpPr>
          <p:spPr bwMode="auto">
            <a:xfrm rot="10800000" flipH="1">
              <a:off x="4111" y="1275"/>
              <a:ext cx="196" cy="198"/>
            </a:xfrm>
            <a:prstGeom prst="rtTriangle">
              <a:avLst/>
            </a:prstGeom>
            <a:solidFill>
              <a:schemeClr val="accent1"/>
            </a:solidFill>
            <a:ln w="12700">
              <a:solidFill>
                <a:schemeClr val="accent1"/>
              </a:solidFill>
              <a:miter lim="800000"/>
              <a:headEnd/>
              <a:tailEnd/>
            </a:ln>
          </p:spPr>
          <p:txBody>
            <a:bodyPr wrap="none" anchor="ctr"/>
            <a:lstStyle/>
            <a:p>
              <a:endParaRPr lang="en-US"/>
            </a:p>
          </p:txBody>
        </p:sp>
        <p:sp>
          <p:nvSpPr>
            <p:cNvPr id="21517" name="Freeform 33"/>
            <p:cNvSpPr>
              <a:spLocks/>
            </p:cNvSpPr>
            <p:nvPr/>
          </p:nvSpPr>
          <p:spPr bwMode="auto">
            <a:xfrm>
              <a:off x="4110" y="1273"/>
              <a:ext cx="211" cy="403"/>
            </a:xfrm>
            <a:custGeom>
              <a:avLst/>
              <a:gdLst>
                <a:gd name="T0" fmla="*/ 0 w 211"/>
                <a:gd name="T1" fmla="*/ 402 h 403"/>
                <a:gd name="T2" fmla="*/ 210 w 211"/>
                <a:gd name="T3" fmla="*/ 191 h 403"/>
                <a:gd name="T4" fmla="*/ 210 w 211"/>
                <a:gd name="T5" fmla="*/ 0 h 403"/>
                <a:gd name="T6" fmla="*/ 208 w 211"/>
                <a:gd name="T7" fmla="*/ 3 h 403"/>
                <a:gd name="T8" fmla="*/ 0 w 211"/>
                <a:gd name="T9" fmla="*/ 210 h 403"/>
                <a:gd name="T10" fmla="*/ 0 w 211"/>
                <a:gd name="T11" fmla="*/ 216 h 403"/>
                <a:gd name="T12" fmla="*/ 0 w 211"/>
                <a:gd name="T13" fmla="*/ 401 h 403"/>
                <a:gd name="T14" fmla="*/ 0 w 211"/>
                <a:gd name="T15" fmla="*/ 402 h 403"/>
                <a:gd name="T16" fmla="*/ 0 60000 65536"/>
                <a:gd name="T17" fmla="*/ 0 60000 65536"/>
                <a:gd name="T18" fmla="*/ 0 60000 65536"/>
                <a:gd name="T19" fmla="*/ 0 60000 65536"/>
                <a:gd name="T20" fmla="*/ 0 60000 65536"/>
                <a:gd name="T21" fmla="*/ 0 60000 65536"/>
                <a:gd name="T22" fmla="*/ 0 60000 65536"/>
                <a:gd name="T23" fmla="*/ 0 60000 65536"/>
                <a:gd name="T24" fmla="*/ 0 w 211"/>
                <a:gd name="T25" fmla="*/ 0 h 403"/>
                <a:gd name="T26" fmla="*/ 211 w 211"/>
                <a:gd name="T27" fmla="*/ 403 h 4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 h="403">
                  <a:moveTo>
                    <a:pt x="0" y="402"/>
                  </a:moveTo>
                  <a:lnTo>
                    <a:pt x="210" y="191"/>
                  </a:lnTo>
                  <a:lnTo>
                    <a:pt x="210" y="0"/>
                  </a:lnTo>
                  <a:lnTo>
                    <a:pt x="208" y="3"/>
                  </a:lnTo>
                  <a:lnTo>
                    <a:pt x="0" y="210"/>
                  </a:lnTo>
                  <a:lnTo>
                    <a:pt x="0" y="216"/>
                  </a:lnTo>
                  <a:lnTo>
                    <a:pt x="0" y="401"/>
                  </a:lnTo>
                  <a:lnTo>
                    <a:pt x="0" y="402"/>
                  </a:lnTo>
                </a:path>
              </a:pathLst>
            </a:custGeom>
            <a:solidFill>
              <a:schemeClr val="accent1"/>
            </a:solidFill>
            <a:ln w="12700">
              <a:solidFill>
                <a:schemeClr val="accent1"/>
              </a:solidFill>
              <a:round/>
              <a:headEnd/>
              <a:tailEnd/>
            </a:ln>
          </p:spPr>
          <p:txBody>
            <a:bodyPr wrap="none" anchor="ctr"/>
            <a:lstStyle/>
            <a:p>
              <a:endParaRPr lang="en-US"/>
            </a:p>
          </p:txBody>
        </p:sp>
      </p:grpSp>
      <p:sp>
        <p:nvSpPr>
          <p:cNvPr id="186402" name="Rectangle 34"/>
          <p:cNvSpPr>
            <a:spLocks noChangeArrowheads="1"/>
          </p:cNvSpPr>
          <p:nvPr/>
        </p:nvSpPr>
        <p:spPr bwMode="auto">
          <a:xfrm>
            <a:off x="323850" y="7938"/>
            <a:ext cx="8424863" cy="6078537"/>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1" hangingPunct="1">
              <a:defRPr/>
            </a:pPr>
            <a:r>
              <a:rPr lang="en-US" sz="11700" dirty="0">
                <a:solidFill>
                  <a:srgbClr val="FF9933"/>
                </a:solidFill>
                <a:latin typeface="Georgia" pitchFamily="18" charset="0"/>
              </a:rPr>
              <a:t>PARADIGM</a:t>
            </a:r>
            <a:r>
              <a:rPr lang="en-US" sz="9600" dirty="0">
                <a:latin typeface="Baffle" pitchFamily="34" charset="0"/>
              </a:rPr>
              <a:t>PARADIGM</a:t>
            </a:r>
          </a:p>
          <a:p>
            <a:pPr algn="ctr" eaLnBrk="1" hangingPunct="1">
              <a:defRPr/>
            </a:pPr>
            <a:r>
              <a:rPr lang="en-US" sz="8800" dirty="0">
                <a:solidFill>
                  <a:srgbClr val="FF0000"/>
                </a:solidFill>
                <a:latin typeface="BalletEngraved" pitchFamily="2" charset="0"/>
              </a:rPr>
              <a:t>PARADIGM </a:t>
            </a:r>
            <a:r>
              <a:rPr lang="en-US" sz="8800" dirty="0" err="1">
                <a:solidFill>
                  <a:srgbClr val="66FF33"/>
                </a:solidFill>
                <a:latin typeface="CrowsFeetLight94" pitchFamily="2" charset="0"/>
              </a:rPr>
              <a:t>PARADIGM</a:t>
            </a:r>
            <a:endParaRPr lang="id-ID" sz="8800" dirty="0">
              <a:solidFill>
                <a:srgbClr val="66FF33"/>
              </a:solidFill>
              <a:latin typeface="CrowsFeetLight94" pitchFamily="2"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2000"/>
                                  </p:stCondLst>
                                  <p:iterate type="wd">
                                    <p:tmPct val="10000"/>
                                  </p:iterate>
                                  <p:childTnLst>
                                    <p:set>
                                      <p:cBhvr>
                                        <p:cTn id="6" dur="1" fill="hold">
                                          <p:stCondLst>
                                            <p:cond delay="0"/>
                                          </p:stCondLst>
                                        </p:cTn>
                                        <p:tgtEl>
                                          <p:spTgt spid="186402">
                                            <p:txEl>
                                              <p:pRg st="1" end="1"/>
                                            </p:txEl>
                                          </p:spTgt>
                                        </p:tgtEl>
                                        <p:attrNameLst>
                                          <p:attrName>style.visibility</p:attrName>
                                        </p:attrNameLst>
                                      </p:cBhvr>
                                      <p:to>
                                        <p:strVal val="visible"/>
                                      </p:to>
                                    </p:set>
                                    <p:anim calcmode="lin" valueType="num">
                                      <p:cBhvr>
                                        <p:cTn id="7" dur="5000" fill="hold"/>
                                        <p:tgtEl>
                                          <p:spTgt spid="186402">
                                            <p:txEl>
                                              <p:pRg st="1" end="1"/>
                                            </p:txEl>
                                          </p:spTgt>
                                        </p:tgtEl>
                                        <p:attrNameLst>
                                          <p:attrName>ppt_w</p:attrName>
                                        </p:attrNameLst>
                                      </p:cBhvr>
                                      <p:tavLst>
                                        <p:tav tm="0">
                                          <p:val>
                                            <p:fltVal val="0"/>
                                          </p:val>
                                        </p:tav>
                                        <p:tav tm="100000">
                                          <p:val>
                                            <p:strVal val="#ppt_w"/>
                                          </p:val>
                                        </p:tav>
                                      </p:tavLst>
                                    </p:anim>
                                    <p:anim calcmode="lin" valueType="num">
                                      <p:cBhvr>
                                        <p:cTn id="8" dur="5000" fill="hold"/>
                                        <p:tgtEl>
                                          <p:spTgt spid="186402">
                                            <p:txEl>
                                              <p:pRg st="1" end="1"/>
                                            </p:txEl>
                                          </p:spTgt>
                                        </p:tgtEl>
                                        <p:attrNameLst>
                                          <p:attrName>ppt_h</p:attrName>
                                        </p:attrNameLst>
                                      </p:cBhvr>
                                      <p:tavLst>
                                        <p:tav tm="0">
                                          <p:val>
                                            <p:fltVal val="0"/>
                                          </p:val>
                                        </p:tav>
                                        <p:tav tm="100000">
                                          <p:val>
                                            <p:strVal val="#ppt_h"/>
                                          </p:val>
                                        </p:tav>
                                      </p:tavLst>
                                    </p:anim>
                                    <p:animEffect transition="in" filter="fade">
                                      <p:cBhvr>
                                        <p:cTn id="9" dur="5000"/>
                                        <p:tgtEl>
                                          <p:spTgt spid="186402">
                                            <p:txEl>
                                              <p:pRg st="1" end="1"/>
                                            </p:txEl>
                                          </p:spTgt>
                                        </p:tgtEl>
                                      </p:cBhvr>
                                    </p:animEffect>
                                  </p:childTnLst>
                                </p:cTn>
                              </p:par>
                              <p:par>
                                <p:cTn id="10" presetID="53" presetClass="entr" presetSubtype="0" fill="hold" grpId="0" nodeType="withEffect">
                                  <p:stCondLst>
                                    <p:cond delay="0"/>
                                  </p:stCondLst>
                                  <p:iterate type="wd">
                                    <p:tmPct val="10000"/>
                                  </p:iterate>
                                  <p:childTnLst>
                                    <p:set>
                                      <p:cBhvr>
                                        <p:cTn id="11" dur="1" fill="hold">
                                          <p:stCondLst>
                                            <p:cond delay="0"/>
                                          </p:stCondLst>
                                        </p:cTn>
                                        <p:tgtEl>
                                          <p:spTgt spid="186402">
                                            <p:txEl>
                                              <p:pRg st="0" end="0"/>
                                            </p:txEl>
                                          </p:spTgt>
                                        </p:tgtEl>
                                        <p:attrNameLst>
                                          <p:attrName>style.visibility</p:attrName>
                                        </p:attrNameLst>
                                      </p:cBhvr>
                                      <p:to>
                                        <p:strVal val="visible"/>
                                      </p:to>
                                    </p:set>
                                    <p:anim calcmode="lin" valueType="num">
                                      <p:cBhvr>
                                        <p:cTn id="12" dur="5000" fill="hold"/>
                                        <p:tgtEl>
                                          <p:spTgt spid="186402">
                                            <p:txEl>
                                              <p:pRg st="0" end="0"/>
                                            </p:txEl>
                                          </p:spTgt>
                                        </p:tgtEl>
                                        <p:attrNameLst>
                                          <p:attrName>ppt_w</p:attrName>
                                        </p:attrNameLst>
                                      </p:cBhvr>
                                      <p:tavLst>
                                        <p:tav tm="0">
                                          <p:val>
                                            <p:fltVal val="0"/>
                                          </p:val>
                                        </p:tav>
                                        <p:tav tm="100000">
                                          <p:val>
                                            <p:strVal val="#ppt_w"/>
                                          </p:val>
                                        </p:tav>
                                      </p:tavLst>
                                    </p:anim>
                                    <p:anim calcmode="lin" valueType="num">
                                      <p:cBhvr>
                                        <p:cTn id="13" dur="5000" fill="hold"/>
                                        <p:tgtEl>
                                          <p:spTgt spid="186402">
                                            <p:txEl>
                                              <p:pRg st="0" end="0"/>
                                            </p:txEl>
                                          </p:spTgt>
                                        </p:tgtEl>
                                        <p:attrNameLst>
                                          <p:attrName>ppt_h</p:attrName>
                                        </p:attrNameLst>
                                      </p:cBhvr>
                                      <p:tavLst>
                                        <p:tav tm="0">
                                          <p:val>
                                            <p:fltVal val="0"/>
                                          </p:val>
                                        </p:tav>
                                        <p:tav tm="100000">
                                          <p:val>
                                            <p:strVal val="#ppt_h"/>
                                          </p:val>
                                        </p:tav>
                                      </p:tavLst>
                                    </p:anim>
                                    <p:animEffect transition="in" filter="fade">
                                      <p:cBhvr>
                                        <p:cTn id="14" dur="5000"/>
                                        <p:tgtEl>
                                          <p:spTgt spid="1864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402" grpId="0" build="allAtOnce" rev="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gradFill rotWithShape="1">
            <a:gsLst>
              <a:gs pos="0">
                <a:schemeClr val="accent1">
                  <a:alpha val="80000"/>
                </a:schemeClr>
              </a:gs>
              <a:gs pos="100000">
                <a:schemeClr val="accent1">
                  <a:gamma/>
                  <a:tint val="83922"/>
                  <a:invGamma/>
                  <a:alpha val="20000"/>
                </a:schemeClr>
              </a:gs>
            </a:gsLst>
            <a:path path="shape">
              <a:fillToRect l="50000" t="50000" r="50000" b="50000"/>
            </a:path>
          </a:gradFill>
        </p:spPr>
        <p:txBody>
          <a:bodyPr/>
          <a:lstStyle/>
          <a:p>
            <a:pPr eaLnBrk="1" hangingPunct="1">
              <a:defRPr/>
            </a:pPr>
            <a:r>
              <a:rPr lang="sv-SE" sz="3200" smtClean="0"/>
              <a:t>Du’a Ifthor Shaum, </a:t>
            </a:r>
            <a:br>
              <a:rPr lang="sv-SE" sz="3200" smtClean="0"/>
            </a:br>
            <a:r>
              <a:rPr lang="sv-SE" sz="3200" smtClean="0"/>
              <a:t>sebelum makan &amp; minum</a:t>
            </a:r>
            <a:endParaRPr lang="en-US" sz="3200" smtClean="0"/>
          </a:p>
        </p:txBody>
      </p:sp>
      <p:sp>
        <p:nvSpPr>
          <p:cNvPr id="193539" name="Rectangle 3"/>
          <p:cNvSpPr>
            <a:spLocks noGrp="1" noChangeArrowheads="1"/>
          </p:cNvSpPr>
          <p:nvPr>
            <p:ph type="body" idx="1"/>
          </p:nvPr>
        </p:nvSpPr>
        <p:spPr>
          <a:gradFill rotWithShape="1">
            <a:gsLst>
              <a:gs pos="0">
                <a:schemeClr val="accent1">
                  <a:gamma/>
                  <a:shade val="96078"/>
                  <a:invGamma/>
                  <a:alpha val="60001"/>
                </a:schemeClr>
              </a:gs>
              <a:gs pos="50000">
                <a:schemeClr val="accent1">
                  <a:alpha val="80000"/>
                </a:schemeClr>
              </a:gs>
              <a:gs pos="100000">
                <a:schemeClr val="accent1">
                  <a:gamma/>
                  <a:shade val="96078"/>
                  <a:invGamma/>
                  <a:alpha val="60001"/>
                </a:schemeClr>
              </a:gs>
            </a:gsLst>
            <a:lin ang="5400000" scaled="1"/>
          </a:gradFill>
        </p:spPr>
        <p:txBody>
          <a:bodyPr/>
          <a:lstStyle/>
          <a:p>
            <a:pPr algn="ctr" eaLnBrk="1" hangingPunct="1">
              <a:buFont typeface="Wingdings" pitchFamily="2" charset="2"/>
              <a:buNone/>
              <a:defRPr/>
            </a:pPr>
            <a:r>
              <a:rPr lang="fi-FI" i="1" smtClean="0">
                <a:latin typeface="Arial" charset="0"/>
              </a:rPr>
              <a:t>Allahuma inni as’aluka birahmatikallati wasi’at kulli syai’in antaghfirliy</a:t>
            </a:r>
            <a:endParaRPr lang="fi-FI" smtClean="0">
              <a:latin typeface="Arial" charset="0"/>
            </a:endParaRPr>
          </a:p>
          <a:p>
            <a:pPr algn="ctr" eaLnBrk="1" hangingPunct="1">
              <a:buFont typeface="Wingdings" pitchFamily="2" charset="2"/>
              <a:buNone/>
              <a:defRPr/>
            </a:pPr>
            <a:r>
              <a:rPr lang="fi-FI" smtClean="0"/>
              <a:t>”Ya Allah sungguh hamba memohon kepadaMu dengan rahmatMu yang luasnya meliputi segala sesuatu, ampunilah hamba”</a:t>
            </a:r>
          </a:p>
          <a:p>
            <a:pPr algn="ctr" eaLnBrk="1" hangingPunct="1">
              <a:buFont typeface="Wingdings" pitchFamily="2" charset="2"/>
              <a:buNone/>
              <a:defRPr/>
            </a:pPr>
            <a:r>
              <a:rPr lang="fi-FI" smtClean="0"/>
              <a:t>(HR Ibnu Majah, Bukhori – Shahih; </a:t>
            </a:r>
          </a:p>
          <a:p>
            <a:pPr algn="ctr" eaLnBrk="1" hangingPunct="1">
              <a:buFont typeface="Wingdings" pitchFamily="2" charset="2"/>
              <a:buNone/>
              <a:defRPr/>
            </a:pPr>
            <a:r>
              <a:rPr lang="fi-FI" smtClean="0"/>
              <a:t>Imam Nawawi – Al Adzkar - Hasan)</a:t>
            </a: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gradFill rotWithShape="1">
            <a:gsLst>
              <a:gs pos="0">
                <a:schemeClr val="bg1">
                  <a:alpha val="80000"/>
                </a:schemeClr>
              </a:gs>
              <a:gs pos="100000">
                <a:schemeClr val="bg1">
                  <a:gamma/>
                  <a:shade val="96078"/>
                  <a:invGamma/>
                  <a:alpha val="20000"/>
                </a:schemeClr>
              </a:gs>
            </a:gsLst>
            <a:lin ang="5400000" scaled="1"/>
          </a:gradFill>
        </p:spPr>
        <p:txBody>
          <a:bodyPr/>
          <a:lstStyle/>
          <a:p>
            <a:pPr eaLnBrk="1" hangingPunct="1">
              <a:defRPr/>
            </a:pPr>
            <a:r>
              <a:rPr lang="fi-FI" sz="4000" smtClean="0"/>
              <a:t>Du’a Ifthor Shoum</a:t>
            </a:r>
            <a:br>
              <a:rPr lang="fi-FI" sz="4000" smtClean="0"/>
            </a:br>
            <a:r>
              <a:rPr lang="fi-FI" sz="4000" smtClean="0"/>
              <a:t>Setelah Makan &amp; Minum</a:t>
            </a:r>
            <a:endParaRPr lang="en-US" sz="4000" smtClean="0"/>
          </a:p>
        </p:txBody>
      </p:sp>
      <p:sp>
        <p:nvSpPr>
          <p:cNvPr id="195587" name="Rectangle 3"/>
          <p:cNvSpPr>
            <a:spLocks noGrp="1" noChangeArrowheads="1"/>
          </p:cNvSpPr>
          <p:nvPr>
            <p:ph type="body" idx="1"/>
          </p:nvPr>
        </p:nvSpPr>
        <p:spPr>
          <a:xfrm>
            <a:off x="457200" y="1844675"/>
            <a:ext cx="8229600" cy="4286250"/>
          </a:xfrm>
          <a:gradFill rotWithShape="1">
            <a:gsLst>
              <a:gs pos="0">
                <a:schemeClr val="bg1">
                  <a:alpha val="80000"/>
                </a:schemeClr>
              </a:gs>
              <a:gs pos="100000">
                <a:schemeClr val="bg1">
                  <a:gamma/>
                  <a:shade val="86275"/>
                  <a:invGamma/>
                  <a:alpha val="39999"/>
                </a:schemeClr>
              </a:gs>
            </a:gsLst>
            <a:lin ang="5400000" scaled="1"/>
          </a:gradFill>
        </p:spPr>
        <p:txBody>
          <a:bodyPr/>
          <a:lstStyle/>
          <a:p>
            <a:pPr algn="ctr" eaLnBrk="1" hangingPunct="1">
              <a:buFont typeface="Wingdings" pitchFamily="2" charset="2"/>
              <a:buNone/>
              <a:defRPr/>
            </a:pPr>
            <a:r>
              <a:rPr lang="fi-FI" sz="3600" i="1" smtClean="0">
                <a:latin typeface="Arial" charset="0"/>
              </a:rPr>
              <a:t>Dzahabaddoma’ wabtalat ’uruuqu </a:t>
            </a:r>
          </a:p>
          <a:p>
            <a:pPr algn="ctr" eaLnBrk="1" hangingPunct="1">
              <a:buFont typeface="Wingdings" pitchFamily="2" charset="2"/>
              <a:buNone/>
              <a:defRPr/>
            </a:pPr>
            <a:r>
              <a:rPr lang="fi-FI" sz="3600" i="1" smtClean="0">
                <a:latin typeface="Arial" charset="0"/>
              </a:rPr>
              <a:t>watsabatal ajru insya Allah</a:t>
            </a:r>
            <a:endParaRPr lang="fi-FI" sz="3600" smtClean="0">
              <a:latin typeface="Arial" charset="0"/>
            </a:endParaRPr>
          </a:p>
          <a:p>
            <a:pPr algn="ctr" eaLnBrk="1" hangingPunct="1">
              <a:buFont typeface="Wingdings" pitchFamily="2" charset="2"/>
              <a:buNone/>
              <a:defRPr/>
            </a:pPr>
            <a:endParaRPr lang="fi-FI" sz="3600" smtClean="0">
              <a:latin typeface="Arial" charset="0"/>
            </a:endParaRPr>
          </a:p>
          <a:p>
            <a:pPr algn="ctr" eaLnBrk="1" hangingPunct="1">
              <a:buFont typeface="Wingdings" pitchFamily="2" charset="2"/>
              <a:buNone/>
              <a:defRPr/>
            </a:pPr>
            <a:r>
              <a:rPr lang="fi-FI" sz="3600" smtClean="0"/>
              <a:t>Telah hilang dahaga, telah basah urat – urat, dan telah pasti balasan insya Allah</a:t>
            </a:r>
          </a:p>
          <a:p>
            <a:pPr algn="ctr" eaLnBrk="1" hangingPunct="1">
              <a:buFont typeface="Wingdings" pitchFamily="2" charset="2"/>
              <a:buNone/>
              <a:defRPr/>
            </a:pPr>
            <a:r>
              <a:rPr lang="fi-FI" sz="3600" smtClean="0"/>
              <a:t>(HR Abu Dawud – Hasan)</a:t>
            </a:r>
          </a:p>
          <a:p>
            <a:pPr algn="ctr" eaLnBrk="1" hangingPunct="1">
              <a:buFont typeface="Wingdings" pitchFamily="2" charset="2"/>
              <a:buNone/>
              <a:defRPr/>
            </a:pPr>
            <a:endParaRPr lang="en-US" sz="360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ctrTitle"/>
          </p:nvPr>
        </p:nvSpPr>
        <p:spPr>
          <a:xfrm>
            <a:off x="685800" y="152400"/>
            <a:ext cx="7772400" cy="1431925"/>
          </a:xfrm>
        </p:spPr>
        <p:txBody>
          <a:bodyPr/>
          <a:lstStyle/>
          <a:p>
            <a:pPr eaLnBrk="1" hangingPunct="1">
              <a:defRPr/>
            </a:pPr>
            <a:r>
              <a:rPr lang="en-US" sz="8800" smtClean="0">
                <a:latin typeface="Artistik" pitchFamily="2" charset="0"/>
              </a:rPr>
              <a:t>Halal Bi Halal</a:t>
            </a:r>
          </a:p>
        </p:txBody>
      </p:sp>
      <p:sp>
        <p:nvSpPr>
          <p:cNvPr id="5" name="Subtitle 4"/>
          <p:cNvSpPr>
            <a:spLocks noGrp="1"/>
          </p:cNvSpPr>
          <p:nvPr>
            <p:ph type="subTitle" idx="1"/>
          </p:nvPr>
        </p:nvSpPr>
        <p:spPr/>
        <p:txBody>
          <a:bodyPr/>
          <a:lstStyle/>
          <a:p>
            <a:pP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fade">
                                      <p:cBhvr>
                                        <p:cTn id="7" dur="2000"/>
                                        <p:tgtEl>
                                          <p:spTgt spid="197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p:cNvPicPr>
            <a:picLocks noChangeAspect="1" noChangeArrowheads="1"/>
          </p:cNvPicPr>
          <p:nvPr/>
        </p:nvPicPr>
        <p:blipFill>
          <a:blip r:embed="rId2"/>
          <a:srcRect l="14934" t="33807" r="46429" b="47319"/>
          <a:stretch>
            <a:fillRect/>
          </a:stretch>
        </p:blipFill>
        <p:spPr bwMode="auto">
          <a:xfrm>
            <a:off x="4379913" y="4365625"/>
            <a:ext cx="4105275" cy="647700"/>
          </a:xfrm>
          <a:prstGeom prst="rect">
            <a:avLst/>
          </a:prstGeom>
          <a:gradFill rotWithShape="1">
            <a:gsLst>
              <a:gs pos="0">
                <a:schemeClr val="tx2">
                  <a:alpha val="80000"/>
                </a:schemeClr>
              </a:gs>
              <a:gs pos="100000">
                <a:schemeClr val="tx2">
                  <a:gamma/>
                  <a:shade val="86275"/>
                  <a:invGamma/>
                  <a:alpha val="39999"/>
                </a:schemeClr>
              </a:gs>
            </a:gsLst>
            <a:path path="shape">
              <a:fillToRect l="50000" t="50000" r="50000" b="50000"/>
            </a:path>
          </a:gradFill>
          <a:ln w="9525">
            <a:noFill/>
            <a:miter lim="800000"/>
            <a:headEnd/>
            <a:tailEnd/>
          </a:ln>
          <a:effectLst/>
        </p:spPr>
      </p:pic>
      <p:sp>
        <p:nvSpPr>
          <p:cNvPr id="198659" name="Rectangle 3"/>
          <p:cNvSpPr>
            <a:spLocks noGrp="1" noChangeArrowheads="1"/>
          </p:cNvSpPr>
          <p:nvPr>
            <p:ph type="title"/>
          </p:nvPr>
        </p:nvSpPr>
        <p:spPr/>
        <p:txBody>
          <a:bodyPr/>
          <a:lstStyle/>
          <a:p>
            <a:pPr eaLnBrk="1" hangingPunct="1">
              <a:defRPr/>
            </a:pPr>
            <a:r>
              <a:rPr lang="en-US" sz="6600" b="0" smtClean="0">
                <a:latin typeface="AriaScriptSSi" pitchFamily="2" charset="0"/>
              </a:rPr>
              <a:t>Halal bi Halal ?</a:t>
            </a:r>
          </a:p>
        </p:txBody>
      </p:sp>
      <p:sp>
        <p:nvSpPr>
          <p:cNvPr id="198660" name="Rectangle 4"/>
          <p:cNvSpPr>
            <a:spLocks noGrp="1" noChangeArrowheads="1"/>
          </p:cNvSpPr>
          <p:nvPr>
            <p:ph type="body" idx="1"/>
          </p:nvPr>
        </p:nvSpPr>
        <p:spPr>
          <a:xfrm>
            <a:off x="301625" y="1412875"/>
            <a:ext cx="8540750" cy="2905125"/>
          </a:xfrm>
        </p:spPr>
        <p:txBody>
          <a:bodyPr/>
          <a:lstStyle/>
          <a:p>
            <a:pPr eaLnBrk="1" hangingPunct="1">
              <a:defRPr/>
            </a:pPr>
            <a:r>
              <a:rPr lang="en-US" smtClean="0">
                <a:latin typeface="AntiquaSSi" pitchFamily="2" charset="0"/>
              </a:rPr>
              <a:t>Dalam Etimologi Arab (Balaghoh) tidak ada</a:t>
            </a:r>
          </a:p>
          <a:p>
            <a:pPr eaLnBrk="1" hangingPunct="1">
              <a:defRPr/>
            </a:pPr>
            <a:r>
              <a:rPr lang="en-US" smtClean="0">
                <a:latin typeface="AntiquaSSi" pitchFamily="2" charset="0"/>
              </a:rPr>
              <a:t>Dibawah Bendera Islam – Bung Karno</a:t>
            </a:r>
          </a:p>
          <a:p>
            <a:pPr eaLnBrk="1" hangingPunct="1">
              <a:defRPr/>
            </a:pPr>
            <a:r>
              <a:rPr lang="en-US" smtClean="0">
                <a:latin typeface="AntiquaSSi" pitchFamily="2" charset="0"/>
              </a:rPr>
              <a:t>Literatur “Halla ”</a:t>
            </a:r>
            <a:r>
              <a:rPr lang="en-US" smtClean="0">
                <a:latin typeface="AntiquaSSi" pitchFamily="2" charset="0"/>
                <a:sym typeface="Wingdings" pitchFamily="2" charset="2"/>
              </a:rPr>
              <a:t> Mengurai benang kusut, Meluruskan yang bengkok, mencairkan kebekuan, Memecahkan masalah.</a:t>
            </a:r>
          </a:p>
        </p:txBody>
      </p:sp>
      <p:pic>
        <p:nvPicPr>
          <p:cNvPr id="198661" name="Picture 5"/>
          <p:cNvPicPr>
            <a:picLocks noChangeAspect="1" noChangeArrowheads="1"/>
          </p:cNvPicPr>
          <p:nvPr/>
        </p:nvPicPr>
        <p:blipFill>
          <a:blip r:embed="rId2"/>
          <a:srcRect l="44069" t="54810" r="19341" b="27519"/>
          <a:stretch>
            <a:fillRect/>
          </a:stretch>
        </p:blipFill>
        <p:spPr bwMode="auto">
          <a:xfrm>
            <a:off x="539750" y="4406900"/>
            <a:ext cx="3887788" cy="606425"/>
          </a:xfrm>
          <a:prstGeom prst="rect">
            <a:avLst/>
          </a:prstGeom>
          <a:gradFill rotWithShape="1">
            <a:gsLst>
              <a:gs pos="0">
                <a:schemeClr val="tx2">
                  <a:alpha val="80000"/>
                </a:schemeClr>
              </a:gs>
              <a:gs pos="100000">
                <a:schemeClr val="tx2">
                  <a:gamma/>
                  <a:shade val="96078"/>
                  <a:invGamma/>
                  <a:alpha val="20000"/>
                </a:schemeClr>
              </a:gs>
            </a:gsLst>
            <a:path path="shape">
              <a:fillToRect l="50000" t="50000" r="50000" b="50000"/>
            </a:path>
          </a:gradFill>
          <a:ln w="9525">
            <a:noFill/>
            <a:miter lim="800000"/>
            <a:headEnd/>
            <a:tailEnd/>
          </a:ln>
          <a:effectLst/>
        </p:spPr>
      </p:pic>
      <p:sp>
        <p:nvSpPr>
          <p:cNvPr id="198662" name="Rectangle 6"/>
          <p:cNvSpPr>
            <a:spLocks noChangeArrowheads="1"/>
          </p:cNvSpPr>
          <p:nvPr/>
        </p:nvSpPr>
        <p:spPr bwMode="auto">
          <a:xfrm>
            <a:off x="34925" y="5157788"/>
            <a:ext cx="9036050" cy="1552575"/>
          </a:xfrm>
          <a:prstGeom prst="rect">
            <a:avLst/>
          </a:prstGeom>
          <a:noFill/>
          <a:ln w="9525">
            <a:noFill/>
            <a:miter lim="800000"/>
            <a:headEnd/>
            <a:tailEnd/>
          </a:ln>
        </p:spPr>
        <p:txBody>
          <a:bodyPr>
            <a:spAutoFit/>
          </a:bodyPr>
          <a:lstStyle/>
          <a:p>
            <a:pPr algn="ctr"/>
            <a:r>
              <a:rPr lang="en-US" sz="2400">
                <a:latin typeface="Arial" charset="0"/>
              </a:rPr>
              <a:t>QS An Nuur 22 </a:t>
            </a:r>
          </a:p>
          <a:p>
            <a:pPr algn="ctr"/>
            <a:r>
              <a:rPr lang="en-US" sz="2400">
                <a:latin typeface="Arial" charset="0"/>
              </a:rPr>
              <a:t>“….dan hendaklah mereka memaafkan dan berlapang dada. </a:t>
            </a:r>
          </a:p>
          <a:p>
            <a:pPr algn="ctr"/>
            <a:r>
              <a:rPr lang="en-US" sz="2400">
                <a:latin typeface="Arial" charset="0"/>
              </a:rPr>
              <a:t>Apakah kamu tidak ingin bahwa Allah mengampunimu? </a:t>
            </a:r>
          </a:p>
          <a:p>
            <a:pPr algn="ctr"/>
            <a:r>
              <a:rPr lang="en-US" sz="2400">
                <a:latin typeface="Arial" charset="0"/>
              </a:rPr>
              <a:t>Dan Allah adalah Maha Pengampun lagi Maha Penyayang”.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8659"/>
                                        </p:tgtEl>
                                        <p:attrNameLst>
                                          <p:attrName>style.visibility</p:attrName>
                                        </p:attrNameLst>
                                      </p:cBhvr>
                                      <p:to>
                                        <p:strVal val="visible"/>
                                      </p:to>
                                    </p:set>
                                    <p:animEffect transition="in" filter="fade">
                                      <p:cBhvr>
                                        <p:cTn id="7" dur="2000"/>
                                        <p:tgtEl>
                                          <p:spTgt spid="1986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8660">
                                            <p:txEl>
                                              <p:pRg st="0" end="0"/>
                                            </p:txEl>
                                          </p:spTgt>
                                        </p:tgtEl>
                                        <p:attrNameLst>
                                          <p:attrName>style.visibility</p:attrName>
                                        </p:attrNameLst>
                                      </p:cBhvr>
                                      <p:to>
                                        <p:strVal val="visible"/>
                                      </p:to>
                                    </p:set>
                                    <p:animEffect transition="in" filter="fade">
                                      <p:cBhvr>
                                        <p:cTn id="12" dur="2000"/>
                                        <p:tgtEl>
                                          <p:spTgt spid="1986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8660">
                                            <p:txEl>
                                              <p:pRg st="1" end="1"/>
                                            </p:txEl>
                                          </p:spTgt>
                                        </p:tgtEl>
                                        <p:attrNameLst>
                                          <p:attrName>style.visibility</p:attrName>
                                        </p:attrNameLst>
                                      </p:cBhvr>
                                      <p:to>
                                        <p:strVal val="visible"/>
                                      </p:to>
                                    </p:set>
                                    <p:animEffect transition="in" filter="fade">
                                      <p:cBhvr>
                                        <p:cTn id="17" dur="2000"/>
                                        <p:tgtEl>
                                          <p:spTgt spid="1986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8660">
                                            <p:txEl>
                                              <p:pRg st="2" end="2"/>
                                            </p:txEl>
                                          </p:spTgt>
                                        </p:tgtEl>
                                        <p:attrNameLst>
                                          <p:attrName>style.visibility</p:attrName>
                                        </p:attrNameLst>
                                      </p:cBhvr>
                                      <p:to>
                                        <p:strVal val="visible"/>
                                      </p:to>
                                    </p:set>
                                    <p:animEffect transition="in" filter="fade">
                                      <p:cBhvr>
                                        <p:cTn id="22" dur="2000"/>
                                        <p:tgtEl>
                                          <p:spTgt spid="198660">
                                            <p:txEl>
                                              <p:pRg st="2" end="2"/>
                                            </p:txEl>
                                          </p:spTgt>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98658"/>
                                        </p:tgtEl>
                                        <p:attrNameLst>
                                          <p:attrName>style.visibility</p:attrName>
                                        </p:attrNameLst>
                                      </p:cBhvr>
                                      <p:to>
                                        <p:strVal val="visible"/>
                                      </p:to>
                                    </p:set>
                                    <p:animEffect transition="in" filter="wipe(right)">
                                      <p:cBhvr>
                                        <p:cTn id="26" dur="5000"/>
                                        <p:tgtEl>
                                          <p:spTgt spid="198658"/>
                                        </p:tgtEl>
                                      </p:cBhvr>
                                    </p:animEffect>
                                  </p:childTnLst>
                                </p:cTn>
                              </p:par>
                            </p:childTnLst>
                          </p:cTn>
                        </p:par>
                        <p:par>
                          <p:cTn id="27" fill="hold">
                            <p:stCondLst>
                              <p:cond delay="7000"/>
                            </p:stCondLst>
                            <p:childTnLst>
                              <p:par>
                                <p:cTn id="28" presetID="22" presetClass="entr" presetSubtype="2" fill="hold" nodeType="afterEffect">
                                  <p:stCondLst>
                                    <p:cond delay="0"/>
                                  </p:stCondLst>
                                  <p:childTnLst>
                                    <p:set>
                                      <p:cBhvr>
                                        <p:cTn id="29" dur="1" fill="hold">
                                          <p:stCondLst>
                                            <p:cond delay="0"/>
                                          </p:stCondLst>
                                        </p:cTn>
                                        <p:tgtEl>
                                          <p:spTgt spid="198661"/>
                                        </p:tgtEl>
                                        <p:attrNameLst>
                                          <p:attrName>style.visibility</p:attrName>
                                        </p:attrNameLst>
                                      </p:cBhvr>
                                      <p:to>
                                        <p:strVal val="visible"/>
                                      </p:to>
                                    </p:set>
                                    <p:animEffect transition="in" filter="wipe(right)">
                                      <p:cBhvr>
                                        <p:cTn id="30" dur="5000"/>
                                        <p:tgtEl>
                                          <p:spTgt spid="198661"/>
                                        </p:tgtEl>
                                      </p:cBhvr>
                                    </p:animEffect>
                                  </p:childTnLst>
                                </p:cTn>
                              </p:par>
                            </p:childTnLst>
                          </p:cTn>
                        </p:par>
                        <p:par>
                          <p:cTn id="31" fill="hold">
                            <p:stCondLst>
                              <p:cond delay="12000"/>
                            </p:stCondLst>
                            <p:childTnLst>
                              <p:par>
                                <p:cTn id="32" presetID="10" presetClass="entr" presetSubtype="0" fill="hold" grpId="0" nodeType="afterEffect">
                                  <p:stCondLst>
                                    <p:cond delay="0"/>
                                  </p:stCondLst>
                                  <p:iterate type="wd">
                                    <p:tmPct val="10000"/>
                                  </p:iterate>
                                  <p:childTnLst>
                                    <p:set>
                                      <p:cBhvr>
                                        <p:cTn id="33" dur="1" fill="hold">
                                          <p:stCondLst>
                                            <p:cond delay="0"/>
                                          </p:stCondLst>
                                        </p:cTn>
                                        <p:tgtEl>
                                          <p:spTgt spid="198662">
                                            <p:txEl>
                                              <p:pRg st="0" end="0"/>
                                            </p:txEl>
                                          </p:spTgt>
                                        </p:tgtEl>
                                        <p:attrNameLst>
                                          <p:attrName>style.visibility</p:attrName>
                                        </p:attrNameLst>
                                      </p:cBhvr>
                                      <p:to>
                                        <p:strVal val="visible"/>
                                      </p:to>
                                    </p:set>
                                    <p:animEffect transition="in" filter="fade">
                                      <p:cBhvr>
                                        <p:cTn id="34" dur="3000"/>
                                        <p:tgtEl>
                                          <p:spTgt spid="198662">
                                            <p:txEl>
                                              <p:pRg st="0" end="0"/>
                                            </p:txEl>
                                          </p:spTgt>
                                        </p:tgtEl>
                                      </p:cBhvr>
                                    </p:animEffect>
                                  </p:childTnLst>
                                </p:cTn>
                              </p:par>
                              <p:par>
                                <p:cTn id="35" presetID="10" presetClass="entr" presetSubtype="0" fill="hold" grpId="0" nodeType="withEffect">
                                  <p:stCondLst>
                                    <p:cond delay="0"/>
                                  </p:stCondLst>
                                  <p:iterate type="wd">
                                    <p:tmPct val="10000"/>
                                  </p:iterate>
                                  <p:childTnLst>
                                    <p:set>
                                      <p:cBhvr>
                                        <p:cTn id="36" dur="1" fill="hold">
                                          <p:stCondLst>
                                            <p:cond delay="0"/>
                                          </p:stCondLst>
                                        </p:cTn>
                                        <p:tgtEl>
                                          <p:spTgt spid="198662">
                                            <p:txEl>
                                              <p:pRg st="1" end="1"/>
                                            </p:txEl>
                                          </p:spTgt>
                                        </p:tgtEl>
                                        <p:attrNameLst>
                                          <p:attrName>style.visibility</p:attrName>
                                        </p:attrNameLst>
                                      </p:cBhvr>
                                      <p:to>
                                        <p:strVal val="visible"/>
                                      </p:to>
                                    </p:set>
                                    <p:animEffect transition="in" filter="fade">
                                      <p:cBhvr>
                                        <p:cTn id="37" dur="3000"/>
                                        <p:tgtEl>
                                          <p:spTgt spid="198662">
                                            <p:txEl>
                                              <p:pRg st="1" end="1"/>
                                            </p:txEl>
                                          </p:spTgt>
                                        </p:tgtEl>
                                      </p:cBhvr>
                                    </p:animEffect>
                                  </p:childTnLst>
                                </p:cTn>
                              </p:par>
                              <p:par>
                                <p:cTn id="38" presetID="10" presetClass="entr" presetSubtype="0" fill="hold" grpId="0" nodeType="withEffect">
                                  <p:stCondLst>
                                    <p:cond delay="0"/>
                                  </p:stCondLst>
                                  <p:iterate type="wd">
                                    <p:tmPct val="10000"/>
                                  </p:iterate>
                                  <p:childTnLst>
                                    <p:set>
                                      <p:cBhvr>
                                        <p:cTn id="39" dur="1" fill="hold">
                                          <p:stCondLst>
                                            <p:cond delay="0"/>
                                          </p:stCondLst>
                                        </p:cTn>
                                        <p:tgtEl>
                                          <p:spTgt spid="198662">
                                            <p:txEl>
                                              <p:pRg st="2" end="2"/>
                                            </p:txEl>
                                          </p:spTgt>
                                        </p:tgtEl>
                                        <p:attrNameLst>
                                          <p:attrName>style.visibility</p:attrName>
                                        </p:attrNameLst>
                                      </p:cBhvr>
                                      <p:to>
                                        <p:strVal val="visible"/>
                                      </p:to>
                                    </p:set>
                                    <p:animEffect transition="in" filter="fade">
                                      <p:cBhvr>
                                        <p:cTn id="40" dur="3000"/>
                                        <p:tgtEl>
                                          <p:spTgt spid="198662">
                                            <p:txEl>
                                              <p:pRg st="2" end="2"/>
                                            </p:txEl>
                                          </p:spTgt>
                                        </p:tgtEl>
                                      </p:cBhvr>
                                    </p:animEffect>
                                  </p:childTnLst>
                                </p:cTn>
                              </p:par>
                              <p:par>
                                <p:cTn id="41" presetID="10" presetClass="entr" presetSubtype="0" fill="hold" grpId="0" nodeType="withEffect">
                                  <p:stCondLst>
                                    <p:cond delay="0"/>
                                  </p:stCondLst>
                                  <p:iterate type="wd">
                                    <p:tmPct val="10000"/>
                                  </p:iterate>
                                  <p:childTnLst>
                                    <p:set>
                                      <p:cBhvr>
                                        <p:cTn id="42" dur="1" fill="hold">
                                          <p:stCondLst>
                                            <p:cond delay="0"/>
                                          </p:stCondLst>
                                        </p:cTn>
                                        <p:tgtEl>
                                          <p:spTgt spid="198662">
                                            <p:txEl>
                                              <p:pRg st="3" end="3"/>
                                            </p:txEl>
                                          </p:spTgt>
                                        </p:tgtEl>
                                        <p:attrNameLst>
                                          <p:attrName>style.visibility</p:attrName>
                                        </p:attrNameLst>
                                      </p:cBhvr>
                                      <p:to>
                                        <p:strVal val="visible"/>
                                      </p:to>
                                    </p:set>
                                    <p:animEffect transition="in" filter="fade">
                                      <p:cBhvr>
                                        <p:cTn id="43" dur="3000"/>
                                        <p:tgtEl>
                                          <p:spTgt spid="1986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p:bldP spid="198660" grpId="0" build="p"/>
      <p:bldP spid="19866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07950" y="315913"/>
            <a:ext cx="8924925" cy="1276350"/>
          </a:xfrm>
        </p:spPr>
        <p:txBody>
          <a:bodyPr/>
          <a:lstStyle/>
          <a:p>
            <a:pPr eaLnBrk="1" hangingPunct="1">
              <a:defRPr/>
            </a:pPr>
            <a:r>
              <a:rPr lang="en-US" sz="2800" dirty="0" err="1" smtClean="0">
                <a:latin typeface="Berlin Sans FB Demi" pitchFamily="34" charset="0"/>
              </a:rPr>
              <a:t>Berapa</a:t>
            </a:r>
            <a:r>
              <a:rPr lang="en-US" sz="2800" dirty="0" smtClean="0">
                <a:latin typeface="Berlin Sans FB Demi" pitchFamily="34" charset="0"/>
              </a:rPr>
              <a:t> </a:t>
            </a:r>
            <a:r>
              <a:rPr lang="en-US" sz="2800" dirty="0" err="1" smtClean="0">
                <a:latin typeface="Berlin Sans FB Demi" pitchFamily="34" charset="0"/>
              </a:rPr>
              <a:t>Wajah</a:t>
            </a:r>
            <a:r>
              <a:rPr lang="en-US" sz="2800" dirty="0" smtClean="0">
                <a:latin typeface="Berlin Sans FB Demi" pitchFamily="34" charset="0"/>
              </a:rPr>
              <a:t> yang </a:t>
            </a:r>
            <a:r>
              <a:rPr lang="en-US" sz="2800" dirty="0" err="1" smtClean="0">
                <a:latin typeface="Berlin Sans FB Demi" pitchFamily="34" charset="0"/>
              </a:rPr>
              <a:t>anda</a:t>
            </a:r>
            <a:r>
              <a:rPr lang="en-US" sz="2800" dirty="0" smtClean="0">
                <a:latin typeface="Berlin Sans FB Demi" pitchFamily="34" charset="0"/>
              </a:rPr>
              <a:t> </a:t>
            </a:r>
            <a:r>
              <a:rPr lang="en-US" sz="2800" dirty="0" err="1" smtClean="0">
                <a:latin typeface="Berlin Sans FB Demi" pitchFamily="34" charset="0"/>
              </a:rPr>
              <a:t>lihat</a:t>
            </a:r>
            <a:r>
              <a:rPr lang="en-US" sz="2800" dirty="0" smtClean="0">
                <a:latin typeface="Berlin Sans FB Demi" pitchFamily="34" charset="0"/>
              </a:rPr>
              <a:t>?</a:t>
            </a:r>
            <a:endParaRPr lang="id-ID" sz="2800" dirty="0" smtClean="0">
              <a:latin typeface="Berlin Sans FB Demi" pitchFamily="34" charset="0"/>
            </a:endParaRPr>
          </a:p>
        </p:txBody>
      </p:sp>
      <p:pic>
        <p:nvPicPr>
          <p:cNvPr id="5123" name="Picture 3" descr="wajah²"/>
          <p:cNvPicPr>
            <a:picLocks noChangeAspect="1" noChangeArrowheads="1"/>
          </p:cNvPicPr>
          <p:nvPr/>
        </p:nvPicPr>
        <p:blipFill>
          <a:blip r:embed="rId3"/>
          <a:srcRect/>
          <a:stretch>
            <a:fillRect/>
          </a:stretch>
        </p:blipFill>
        <p:spPr bwMode="auto">
          <a:xfrm>
            <a:off x="0" y="1844675"/>
            <a:ext cx="9144000" cy="4521200"/>
          </a:xfrm>
          <a:prstGeom prst="rect">
            <a:avLst/>
          </a:prstGeom>
          <a:noFill/>
          <a:ln w="9525">
            <a:noFill/>
            <a:miter lim="800000"/>
            <a:headEnd/>
            <a:tailEnd/>
          </a:ln>
        </p:spPr>
      </p:pic>
      <p:sp>
        <p:nvSpPr>
          <p:cNvPr id="183300" name="Oval 4"/>
          <p:cNvSpPr>
            <a:spLocks noChangeArrowheads="1"/>
          </p:cNvSpPr>
          <p:nvPr/>
        </p:nvSpPr>
        <p:spPr bwMode="auto">
          <a:xfrm>
            <a:off x="215900" y="1700213"/>
            <a:ext cx="2266950" cy="2951162"/>
          </a:xfrm>
          <a:prstGeom prst="ellipse">
            <a:avLst/>
          </a:prstGeom>
          <a:noFill/>
          <a:ln w="9525">
            <a:solidFill>
              <a:schemeClr val="tx1"/>
            </a:solidFill>
            <a:round/>
            <a:headEnd/>
            <a:tailEnd/>
          </a:ln>
        </p:spPr>
        <p:txBody>
          <a:bodyPr wrap="none" anchor="ctr"/>
          <a:lstStyle/>
          <a:p>
            <a:endParaRPr lang="en-US"/>
          </a:p>
        </p:txBody>
      </p:sp>
      <p:sp>
        <p:nvSpPr>
          <p:cNvPr id="183301" name="Oval 5"/>
          <p:cNvSpPr>
            <a:spLocks noChangeArrowheads="1"/>
          </p:cNvSpPr>
          <p:nvPr/>
        </p:nvSpPr>
        <p:spPr bwMode="auto">
          <a:xfrm rot="586647">
            <a:off x="1600200" y="2279650"/>
            <a:ext cx="1243013" cy="1617663"/>
          </a:xfrm>
          <a:prstGeom prst="ellipse">
            <a:avLst/>
          </a:prstGeom>
          <a:noFill/>
          <a:ln w="9525">
            <a:solidFill>
              <a:schemeClr val="tx1"/>
            </a:solidFill>
            <a:round/>
            <a:headEnd/>
            <a:tailEnd/>
          </a:ln>
        </p:spPr>
        <p:txBody>
          <a:bodyPr wrap="none" anchor="ctr"/>
          <a:lstStyle/>
          <a:p>
            <a:endParaRPr lang="en-US"/>
          </a:p>
        </p:txBody>
      </p:sp>
      <p:sp>
        <p:nvSpPr>
          <p:cNvPr id="183302" name="Oval 6"/>
          <p:cNvSpPr>
            <a:spLocks noChangeArrowheads="1"/>
          </p:cNvSpPr>
          <p:nvPr/>
        </p:nvSpPr>
        <p:spPr bwMode="auto">
          <a:xfrm rot="586647">
            <a:off x="2249488" y="1700213"/>
            <a:ext cx="1243012" cy="1617662"/>
          </a:xfrm>
          <a:prstGeom prst="ellipse">
            <a:avLst/>
          </a:prstGeom>
          <a:noFill/>
          <a:ln w="9525">
            <a:solidFill>
              <a:schemeClr val="tx1"/>
            </a:solidFill>
            <a:round/>
            <a:headEnd/>
            <a:tailEnd/>
          </a:ln>
        </p:spPr>
        <p:txBody>
          <a:bodyPr wrap="none" anchor="ctr"/>
          <a:lstStyle/>
          <a:p>
            <a:endParaRPr lang="en-US"/>
          </a:p>
        </p:txBody>
      </p:sp>
      <p:sp>
        <p:nvSpPr>
          <p:cNvPr id="183303" name="Oval 7"/>
          <p:cNvSpPr>
            <a:spLocks noChangeArrowheads="1"/>
          </p:cNvSpPr>
          <p:nvPr/>
        </p:nvSpPr>
        <p:spPr bwMode="auto">
          <a:xfrm rot="586647">
            <a:off x="2921000" y="1522413"/>
            <a:ext cx="966788" cy="1258887"/>
          </a:xfrm>
          <a:prstGeom prst="ellipse">
            <a:avLst/>
          </a:prstGeom>
          <a:noFill/>
          <a:ln w="9525">
            <a:solidFill>
              <a:schemeClr val="tx1"/>
            </a:solidFill>
            <a:round/>
            <a:headEnd/>
            <a:tailEnd/>
          </a:ln>
        </p:spPr>
        <p:txBody>
          <a:bodyPr wrap="none" anchor="ctr"/>
          <a:lstStyle/>
          <a:p>
            <a:endParaRPr lang="en-US"/>
          </a:p>
        </p:txBody>
      </p:sp>
      <p:sp>
        <p:nvSpPr>
          <p:cNvPr id="183304" name="Oval 8"/>
          <p:cNvSpPr>
            <a:spLocks noChangeArrowheads="1"/>
          </p:cNvSpPr>
          <p:nvPr/>
        </p:nvSpPr>
        <p:spPr bwMode="auto">
          <a:xfrm rot="586647">
            <a:off x="3527425" y="1630363"/>
            <a:ext cx="966788" cy="1258887"/>
          </a:xfrm>
          <a:prstGeom prst="ellipse">
            <a:avLst/>
          </a:prstGeom>
          <a:noFill/>
          <a:ln w="9525">
            <a:solidFill>
              <a:schemeClr val="tx1"/>
            </a:solidFill>
            <a:round/>
            <a:headEnd/>
            <a:tailEnd/>
          </a:ln>
        </p:spPr>
        <p:txBody>
          <a:bodyPr wrap="none" anchor="ctr"/>
          <a:lstStyle/>
          <a:p>
            <a:endParaRPr lang="en-US"/>
          </a:p>
        </p:txBody>
      </p:sp>
      <p:sp>
        <p:nvSpPr>
          <p:cNvPr id="183305" name="Oval 9"/>
          <p:cNvSpPr>
            <a:spLocks noChangeArrowheads="1"/>
          </p:cNvSpPr>
          <p:nvPr/>
        </p:nvSpPr>
        <p:spPr bwMode="auto">
          <a:xfrm rot="-1370888">
            <a:off x="4649788" y="1738313"/>
            <a:ext cx="966787" cy="1258887"/>
          </a:xfrm>
          <a:prstGeom prst="ellipse">
            <a:avLst/>
          </a:prstGeom>
          <a:noFill/>
          <a:ln w="9525">
            <a:solidFill>
              <a:schemeClr val="tx1"/>
            </a:solidFill>
            <a:round/>
            <a:headEnd/>
            <a:tailEnd/>
          </a:ln>
        </p:spPr>
        <p:txBody>
          <a:bodyPr wrap="none" anchor="ctr"/>
          <a:lstStyle/>
          <a:p>
            <a:endParaRPr lang="en-US"/>
          </a:p>
        </p:txBody>
      </p:sp>
      <p:sp>
        <p:nvSpPr>
          <p:cNvPr id="183306" name="Oval 10"/>
          <p:cNvSpPr>
            <a:spLocks noChangeArrowheads="1"/>
          </p:cNvSpPr>
          <p:nvPr/>
        </p:nvSpPr>
        <p:spPr bwMode="auto">
          <a:xfrm rot="-1370888">
            <a:off x="5700713" y="1520825"/>
            <a:ext cx="1824037" cy="2374900"/>
          </a:xfrm>
          <a:prstGeom prst="ellipse">
            <a:avLst/>
          </a:prstGeom>
          <a:noFill/>
          <a:ln w="9525">
            <a:solidFill>
              <a:schemeClr val="tx1"/>
            </a:solidFill>
            <a:round/>
            <a:headEnd/>
            <a:tailEnd/>
          </a:ln>
        </p:spPr>
        <p:txBody>
          <a:bodyPr wrap="none" anchor="ctr"/>
          <a:lstStyle/>
          <a:p>
            <a:endParaRPr lang="en-US"/>
          </a:p>
        </p:txBody>
      </p:sp>
      <p:sp>
        <p:nvSpPr>
          <p:cNvPr id="183307" name="Oval 11"/>
          <p:cNvSpPr>
            <a:spLocks noChangeArrowheads="1"/>
          </p:cNvSpPr>
          <p:nvPr/>
        </p:nvSpPr>
        <p:spPr bwMode="auto">
          <a:xfrm rot="-1370888">
            <a:off x="5543550" y="3176588"/>
            <a:ext cx="1824038" cy="2374900"/>
          </a:xfrm>
          <a:prstGeom prst="ellipse">
            <a:avLst/>
          </a:prstGeom>
          <a:noFill/>
          <a:ln w="9525">
            <a:solidFill>
              <a:schemeClr val="tx1"/>
            </a:solidFill>
            <a:round/>
            <a:headEnd/>
            <a:tailEnd/>
          </a:ln>
        </p:spPr>
        <p:txBody>
          <a:bodyPr wrap="none" anchor="ctr"/>
          <a:lstStyle/>
          <a:p>
            <a:endParaRPr lang="en-US"/>
          </a:p>
        </p:txBody>
      </p:sp>
      <p:sp>
        <p:nvSpPr>
          <p:cNvPr id="183308" name="Oval 12"/>
          <p:cNvSpPr>
            <a:spLocks noChangeArrowheads="1"/>
          </p:cNvSpPr>
          <p:nvPr/>
        </p:nvSpPr>
        <p:spPr bwMode="auto">
          <a:xfrm rot="864285">
            <a:off x="4284663" y="4473575"/>
            <a:ext cx="1824037" cy="2014538"/>
          </a:xfrm>
          <a:prstGeom prst="ellipse">
            <a:avLst/>
          </a:prstGeom>
          <a:noFill/>
          <a:ln w="9525">
            <a:solidFill>
              <a:schemeClr val="tx1"/>
            </a:solidFill>
            <a:round/>
            <a:headEnd/>
            <a:tailEnd/>
          </a:ln>
        </p:spPr>
        <p:txBody>
          <a:bodyPr wrap="none" anchor="ctr"/>
          <a:lstStyle/>
          <a:p>
            <a:endParaRPr lang="en-US"/>
          </a:p>
        </p:txBody>
      </p:sp>
      <p:sp>
        <p:nvSpPr>
          <p:cNvPr id="183309" name="Oval 13"/>
          <p:cNvSpPr>
            <a:spLocks noChangeArrowheads="1"/>
          </p:cNvSpPr>
          <p:nvPr/>
        </p:nvSpPr>
        <p:spPr bwMode="auto">
          <a:xfrm rot="864285">
            <a:off x="2447925" y="3575050"/>
            <a:ext cx="1824038" cy="2014538"/>
          </a:xfrm>
          <a:prstGeom prst="ellipse">
            <a:avLst/>
          </a:prstGeom>
          <a:noFill/>
          <a:ln w="9525">
            <a:solidFill>
              <a:schemeClr val="tx1"/>
            </a:solidFill>
            <a:round/>
            <a:headEnd/>
            <a:tailEnd/>
          </a:ln>
        </p:spPr>
        <p:txBody>
          <a:bodyPr wrap="none" anchor="ctr"/>
          <a:lstStyle/>
          <a:p>
            <a:endParaRPr lang="en-US"/>
          </a:p>
        </p:txBody>
      </p:sp>
      <p:sp>
        <p:nvSpPr>
          <p:cNvPr id="183310" name="Oval 14"/>
          <p:cNvSpPr>
            <a:spLocks noChangeArrowheads="1"/>
          </p:cNvSpPr>
          <p:nvPr/>
        </p:nvSpPr>
        <p:spPr bwMode="auto">
          <a:xfrm rot="-1500615">
            <a:off x="1079500" y="3824288"/>
            <a:ext cx="2151063" cy="2462212"/>
          </a:xfrm>
          <a:prstGeom prst="ellipse">
            <a:avLst/>
          </a:prstGeom>
          <a:noFill/>
          <a:ln w="9525">
            <a:solidFill>
              <a:schemeClr val="tx1"/>
            </a:solidFill>
            <a:round/>
            <a:headEnd/>
            <a:tailEnd/>
          </a:ln>
        </p:spPr>
        <p:txBody>
          <a:bodyPr wrap="none" anchor="ctr"/>
          <a:lstStyle/>
          <a:p>
            <a:endParaRPr lang="en-US"/>
          </a:p>
        </p:txBody>
      </p:sp>
      <p:sp>
        <p:nvSpPr>
          <p:cNvPr id="183311" name="Oval 15"/>
          <p:cNvSpPr>
            <a:spLocks noChangeArrowheads="1"/>
          </p:cNvSpPr>
          <p:nvPr/>
        </p:nvSpPr>
        <p:spPr bwMode="auto">
          <a:xfrm rot="1605673">
            <a:off x="6300788" y="3357563"/>
            <a:ext cx="2686050" cy="3074987"/>
          </a:xfrm>
          <a:prstGeom prst="ellipse">
            <a:avLst/>
          </a:prstGeom>
          <a:noFill/>
          <a:ln w="9525">
            <a:solidFill>
              <a:schemeClr val="tx1"/>
            </a:solidFill>
            <a:round/>
            <a:headEnd/>
            <a:tailEnd/>
          </a:ln>
        </p:spPr>
        <p:txBody>
          <a:bodyPr wrap="none" anchor="ctr"/>
          <a:lstStyle/>
          <a:p>
            <a:endParaRPr lang="en-US"/>
          </a:p>
        </p:txBody>
      </p:sp>
      <p:sp>
        <p:nvSpPr>
          <p:cNvPr id="183312" name="Oval 16"/>
          <p:cNvSpPr>
            <a:spLocks noChangeArrowheads="1"/>
          </p:cNvSpPr>
          <p:nvPr/>
        </p:nvSpPr>
        <p:spPr bwMode="auto">
          <a:xfrm rot="-331350">
            <a:off x="4864100" y="2349500"/>
            <a:ext cx="1436688" cy="1870075"/>
          </a:xfrm>
          <a:prstGeom prst="ellipse">
            <a:avLst/>
          </a:prstGeom>
          <a:noFill/>
          <a:ln w="9525">
            <a:solidFill>
              <a:schemeClr val="tx1"/>
            </a:solidFill>
            <a:round/>
            <a:headEnd/>
            <a:tailEnd/>
          </a:ln>
        </p:spPr>
        <p:txBody>
          <a:bodyPr wrap="none" anchor="ctr"/>
          <a:lstStyle/>
          <a:p>
            <a:endParaRPr lang="en-US"/>
          </a:p>
        </p:txBody>
      </p:sp>
      <p:sp>
        <p:nvSpPr>
          <p:cNvPr id="183313" name="Oval 17"/>
          <p:cNvSpPr>
            <a:spLocks noChangeArrowheads="1"/>
          </p:cNvSpPr>
          <p:nvPr/>
        </p:nvSpPr>
        <p:spPr bwMode="auto">
          <a:xfrm rot="939249">
            <a:off x="7654949" y="2543125"/>
            <a:ext cx="743244" cy="763688"/>
          </a:xfrm>
          <a:prstGeom prst="ellipse">
            <a:avLst/>
          </a:prstGeom>
          <a:noFill/>
          <a:ln w="9525">
            <a:solidFill>
              <a:schemeClr val="tx1"/>
            </a:solidFill>
            <a:round/>
            <a:headEnd/>
            <a:tailEnd/>
          </a:ln>
        </p:spPr>
        <p:txBody>
          <a:bodyPr wrap="none" anchor="ctr"/>
          <a:lstStyle/>
          <a:p>
            <a:endParaRPr lang="en-US"/>
          </a:p>
        </p:txBody>
      </p:sp>
      <p:sp>
        <p:nvSpPr>
          <p:cNvPr id="183314" name="Oval 18"/>
          <p:cNvSpPr>
            <a:spLocks noChangeArrowheads="1"/>
          </p:cNvSpPr>
          <p:nvPr/>
        </p:nvSpPr>
        <p:spPr bwMode="auto">
          <a:xfrm rot="-146385">
            <a:off x="8316913" y="2636838"/>
            <a:ext cx="981075" cy="1008062"/>
          </a:xfrm>
          <a:prstGeom prst="ellipse">
            <a:avLst/>
          </a:prstGeom>
          <a:noFill/>
          <a:ln w="9525">
            <a:solidFill>
              <a:schemeClr val="tx1"/>
            </a:solidFill>
            <a:round/>
            <a:headEnd/>
            <a:tailEnd/>
          </a:ln>
        </p:spPr>
        <p:txBody>
          <a:bodyPr wrap="none" anchor="ctr"/>
          <a:lstStyle/>
          <a:p>
            <a:endParaRPr lang="en-US"/>
          </a:p>
        </p:txBody>
      </p:sp>
      <p:sp>
        <p:nvSpPr>
          <p:cNvPr id="183315" name="Oval 19"/>
          <p:cNvSpPr>
            <a:spLocks noChangeArrowheads="1"/>
          </p:cNvSpPr>
          <p:nvPr/>
        </p:nvSpPr>
        <p:spPr bwMode="auto">
          <a:xfrm rot="731951">
            <a:off x="-36513" y="2205038"/>
            <a:ext cx="1223963" cy="1763712"/>
          </a:xfrm>
          <a:prstGeom prst="ellipse">
            <a:avLst/>
          </a:prstGeom>
          <a:noFill/>
          <a:ln w="9525">
            <a:solidFill>
              <a:schemeClr val="tx1"/>
            </a:solidFill>
            <a:round/>
            <a:headEnd/>
            <a:tailEnd/>
          </a:ln>
        </p:spPr>
        <p:txBody>
          <a:bodyPr wrap="none" anchor="ctr"/>
          <a:lstStyle/>
          <a:p>
            <a:endParaRPr lang="en-US"/>
          </a:p>
        </p:txBody>
      </p:sp>
      <p:sp>
        <p:nvSpPr>
          <p:cNvPr id="20" name="Oval 17"/>
          <p:cNvSpPr>
            <a:spLocks noChangeArrowheads="1"/>
          </p:cNvSpPr>
          <p:nvPr/>
        </p:nvSpPr>
        <p:spPr bwMode="auto">
          <a:xfrm rot="20664561">
            <a:off x="7521890" y="1706447"/>
            <a:ext cx="574881" cy="763688"/>
          </a:xfrm>
          <a:prstGeom prst="ellipse">
            <a:avLst/>
          </a:prstGeom>
          <a:noFill/>
          <a:ln w="9525">
            <a:solidFill>
              <a:schemeClr val="tx1"/>
            </a:solidFill>
            <a:round/>
            <a:headEnd/>
            <a:tailEnd/>
          </a:ln>
        </p:spPr>
        <p:txBody>
          <a:bodyPr wrap="none" anchor="ctr"/>
          <a:lstStyle/>
          <a:p>
            <a:endParaRPr lang="en-US"/>
          </a:p>
        </p:txBody>
      </p:sp>
      <p:sp>
        <p:nvSpPr>
          <p:cNvPr id="21" name="Oval 14"/>
          <p:cNvSpPr>
            <a:spLocks noChangeArrowheads="1"/>
          </p:cNvSpPr>
          <p:nvPr/>
        </p:nvSpPr>
        <p:spPr bwMode="auto">
          <a:xfrm rot="-1500615">
            <a:off x="-118442" y="3506102"/>
            <a:ext cx="1800728" cy="1903449"/>
          </a:xfrm>
          <a:prstGeom prst="ellipse">
            <a:avLst/>
          </a:prstGeom>
          <a:noFill/>
          <a:ln w="9525">
            <a:solidFill>
              <a:schemeClr val="tx1"/>
            </a:solidFill>
            <a:round/>
            <a:headEnd/>
            <a:tailEnd/>
          </a:ln>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300"/>
                                        </p:tgtEl>
                                        <p:attrNameLst>
                                          <p:attrName>style.visibility</p:attrName>
                                        </p:attrNameLst>
                                      </p:cBhvr>
                                      <p:to>
                                        <p:strVal val="visible"/>
                                      </p:to>
                                    </p:set>
                                    <p:animEffect transition="in" filter="fade">
                                      <p:cBhvr>
                                        <p:cTn id="7" dur="2000"/>
                                        <p:tgtEl>
                                          <p:spTgt spid="183300"/>
                                        </p:tgtEl>
                                      </p:cBhvr>
                                    </p:animEffect>
                                  </p:childTnLst>
                                  <p:subTnLst>
                                    <p:set>
                                      <p:cBhvr override="childStyle">
                                        <p:cTn dur="1" fill="hold" display="0" masterRel="nextClick" afterEffect="1"/>
                                        <p:tgtEl>
                                          <p:spTgt spid="18330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3301"/>
                                        </p:tgtEl>
                                        <p:attrNameLst>
                                          <p:attrName>style.visibility</p:attrName>
                                        </p:attrNameLst>
                                      </p:cBhvr>
                                      <p:to>
                                        <p:strVal val="visible"/>
                                      </p:to>
                                    </p:set>
                                  </p:childTnLst>
                                  <p:subTnLst>
                                    <p:set>
                                      <p:cBhvr override="childStyle">
                                        <p:cTn dur="1" fill="hold" display="0" masterRel="nextClick" afterEffect="1"/>
                                        <p:tgtEl>
                                          <p:spTgt spid="183301"/>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3302"/>
                                        </p:tgtEl>
                                        <p:attrNameLst>
                                          <p:attrName>style.visibility</p:attrName>
                                        </p:attrNameLst>
                                      </p:cBhvr>
                                      <p:to>
                                        <p:strVal val="visible"/>
                                      </p:to>
                                    </p:set>
                                  </p:childTnLst>
                                  <p:subTnLst>
                                    <p:set>
                                      <p:cBhvr override="childStyle">
                                        <p:cTn dur="1" fill="hold" display="0" masterRel="nextClick" afterEffect="1"/>
                                        <p:tgtEl>
                                          <p:spTgt spid="183302"/>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3303"/>
                                        </p:tgtEl>
                                        <p:attrNameLst>
                                          <p:attrName>style.visibility</p:attrName>
                                        </p:attrNameLst>
                                      </p:cBhvr>
                                      <p:to>
                                        <p:strVal val="visible"/>
                                      </p:to>
                                    </p:set>
                                  </p:childTnLst>
                                  <p:subTnLst>
                                    <p:set>
                                      <p:cBhvr override="childStyle">
                                        <p:cTn dur="1" fill="hold" display="0" masterRel="nextClick" afterEffect="1"/>
                                        <p:tgtEl>
                                          <p:spTgt spid="183303"/>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3304"/>
                                        </p:tgtEl>
                                        <p:attrNameLst>
                                          <p:attrName>style.visibility</p:attrName>
                                        </p:attrNameLst>
                                      </p:cBhvr>
                                      <p:to>
                                        <p:strVal val="visible"/>
                                      </p:to>
                                    </p:set>
                                  </p:childTnLst>
                                  <p:subTnLst>
                                    <p:set>
                                      <p:cBhvr override="childStyle">
                                        <p:cTn dur="1" fill="hold" display="0" masterRel="nextClick" afterEffect="1"/>
                                        <p:tgtEl>
                                          <p:spTgt spid="183304"/>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3305"/>
                                        </p:tgtEl>
                                        <p:attrNameLst>
                                          <p:attrName>style.visibility</p:attrName>
                                        </p:attrNameLst>
                                      </p:cBhvr>
                                      <p:to>
                                        <p:strVal val="visible"/>
                                      </p:to>
                                    </p:set>
                                  </p:childTnLst>
                                  <p:subTnLst>
                                    <p:set>
                                      <p:cBhvr override="childStyle">
                                        <p:cTn dur="1" fill="hold" display="0" masterRel="nextClick" afterEffect="1"/>
                                        <p:tgtEl>
                                          <p:spTgt spid="183305"/>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3306"/>
                                        </p:tgtEl>
                                        <p:attrNameLst>
                                          <p:attrName>style.visibility</p:attrName>
                                        </p:attrNameLst>
                                      </p:cBhvr>
                                      <p:to>
                                        <p:strVal val="visible"/>
                                      </p:to>
                                    </p:set>
                                  </p:childTnLst>
                                  <p:subTnLst>
                                    <p:set>
                                      <p:cBhvr override="childStyle">
                                        <p:cTn dur="1" fill="hold" display="0" masterRel="nextClick" afterEffect="1"/>
                                        <p:tgtEl>
                                          <p:spTgt spid="183306"/>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3307"/>
                                        </p:tgtEl>
                                        <p:attrNameLst>
                                          <p:attrName>style.visibility</p:attrName>
                                        </p:attrNameLst>
                                      </p:cBhvr>
                                      <p:to>
                                        <p:strVal val="visible"/>
                                      </p:to>
                                    </p:set>
                                  </p:childTnLst>
                                  <p:subTnLst>
                                    <p:set>
                                      <p:cBhvr override="childStyle">
                                        <p:cTn dur="1" fill="hold" display="0" masterRel="nextClick" afterEffect="1"/>
                                        <p:tgtEl>
                                          <p:spTgt spid="183307"/>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3311"/>
                                        </p:tgtEl>
                                        <p:attrNameLst>
                                          <p:attrName>style.visibility</p:attrName>
                                        </p:attrNameLst>
                                      </p:cBhvr>
                                      <p:to>
                                        <p:strVal val="visible"/>
                                      </p:to>
                                    </p:set>
                                  </p:childTnLst>
                                  <p:subTnLst>
                                    <p:set>
                                      <p:cBhvr override="childStyle">
                                        <p:cTn dur="1" fill="hold" display="0" masterRel="nextClick" afterEffect="1"/>
                                        <p:tgtEl>
                                          <p:spTgt spid="183311"/>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3308"/>
                                        </p:tgtEl>
                                        <p:attrNameLst>
                                          <p:attrName>style.visibility</p:attrName>
                                        </p:attrNameLst>
                                      </p:cBhvr>
                                      <p:to>
                                        <p:strVal val="visible"/>
                                      </p:to>
                                    </p:set>
                                  </p:childTnLst>
                                  <p:subTnLst>
                                    <p:set>
                                      <p:cBhvr override="childStyle">
                                        <p:cTn dur="1" fill="hold" display="0" masterRel="nextClick" afterEffect="1"/>
                                        <p:tgtEl>
                                          <p:spTgt spid="183308"/>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3309"/>
                                        </p:tgtEl>
                                        <p:attrNameLst>
                                          <p:attrName>style.visibility</p:attrName>
                                        </p:attrNameLst>
                                      </p:cBhvr>
                                      <p:to>
                                        <p:strVal val="visible"/>
                                      </p:to>
                                    </p:set>
                                  </p:childTnLst>
                                  <p:subTnLst>
                                    <p:set>
                                      <p:cBhvr override="childStyle">
                                        <p:cTn dur="1" fill="hold" display="0" masterRel="nextClick" afterEffect="1"/>
                                        <p:tgtEl>
                                          <p:spTgt spid="183309"/>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83310"/>
                                        </p:tgtEl>
                                        <p:attrNameLst>
                                          <p:attrName>style.visibility</p:attrName>
                                        </p:attrNameLst>
                                      </p:cBhvr>
                                      <p:to>
                                        <p:strVal val="visible"/>
                                      </p:to>
                                    </p:set>
                                  </p:childTnLst>
                                  <p:subTnLst>
                                    <p:set>
                                      <p:cBhvr override="childStyle">
                                        <p:cTn dur="1" fill="hold" display="0" masterRel="nextClick" afterEffect="1"/>
                                        <p:tgtEl>
                                          <p:spTgt spid="183310"/>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83312"/>
                                        </p:tgtEl>
                                        <p:attrNameLst>
                                          <p:attrName>style.visibility</p:attrName>
                                        </p:attrNameLst>
                                      </p:cBhvr>
                                      <p:to>
                                        <p:strVal val="visible"/>
                                      </p:to>
                                    </p:set>
                                  </p:childTnLst>
                                  <p:subTnLst>
                                    <p:set>
                                      <p:cBhvr override="childStyle">
                                        <p:cTn dur="1" fill="hold" display="0" masterRel="nextClick" afterEffect="1"/>
                                        <p:tgtEl>
                                          <p:spTgt spid="183312"/>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83313"/>
                                        </p:tgtEl>
                                        <p:attrNameLst>
                                          <p:attrName>style.visibility</p:attrName>
                                        </p:attrNameLst>
                                      </p:cBhvr>
                                      <p:to>
                                        <p:strVal val="visible"/>
                                      </p:to>
                                    </p:set>
                                  </p:childTnLst>
                                  <p:subTnLst>
                                    <p:set>
                                      <p:cBhvr override="childStyle">
                                        <p:cTn dur="1" fill="hold" display="0" masterRel="nextClick" afterEffect="1"/>
                                        <p:tgtEl>
                                          <p:spTgt spid="183313"/>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83314"/>
                                        </p:tgtEl>
                                        <p:attrNameLst>
                                          <p:attrName>style.visibility</p:attrName>
                                        </p:attrNameLst>
                                      </p:cBhvr>
                                      <p:to>
                                        <p:strVal val="visible"/>
                                      </p:to>
                                    </p:set>
                                  </p:childTnLst>
                                  <p:subTnLst>
                                    <p:set>
                                      <p:cBhvr override="childStyle">
                                        <p:cTn dur="1" fill="hold" display="0" masterRel="nextClick" afterEffect="1"/>
                                        <p:tgtEl>
                                          <p:spTgt spid="183314"/>
                                        </p:tgtEl>
                                        <p:attrNameLst>
                                          <p:attrName>style.visibility</p:attrName>
                                        </p:attrNameLst>
                                      </p:cBhvr>
                                      <p:to>
                                        <p:strVal val="hidden"/>
                                      </p:to>
                                    </p:set>
                                  </p:sub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83315"/>
                                        </p:tgtEl>
                                        <p:attrNameLst>
                                          <p:attrName>style.visibility</p:attrName>
                                        </p:attrNameLst>
                                      </p:cBhvr>
                                      <p:to>
                                        <p:strVal val="visible"/>
                                      </p:to>
                                    </p:set>
                                  </p:childTnLst>
                                  <p:subTnLst>
                                    <p:set>
                                      <p:cBhvr override="childStyle">
                                        <p:cTn dur="1" fill="hold" display="0" masterRel="nextClick" afterEffect="1"/>
                                        <p:tgtEl>
                                          <p:spTgt spid="183315"/>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animBg="1"/>
      <p:bldP spid="183301" grpId="0" animBg="1"/>
      <p:bldP spid="183302" grpId="0" animBg="1"/>
      <p:bldP spid="183303" grpId="0" animBg="1"/>
      <p:bldP spid="183304" grpId="0" animBg="1"/>
      <p:bldP spid="183305" grpId="0" animBg="1"/>
      <p:bldP spid="183306" grpId="0" animBg="1"/>
      <p:bldP spid="183307" grpId="0" animBg="1"/>
      <p:bldP spid="183308" grpId="0" animBg="1"/>
      <p:bldP spid="183309" grpId="0" animBg="1"/>
      <p:bldP spid="183310" grpId="0" animBg="1"/>
      <p:bldP spid="183311" grpId="0" animBg="1"/>
      <p:bldP spid="183312" grpId="0" animBg="1"/>
      <p:bldP spid="183313" grpId="0" animBg="1"/>
      <p:bldP spid="183314" grpId="0" animBg="1"/>
      <p:bldP spid="183315"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80808"/>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defRPr/>
            </a:pPr>
            <a:r>
              <a:rPr lang="en-US" smtClean="0"/>
              <a:t>Asumsi?</a:t>
            </a:r>
          </a:p>
        </p:txBody>
      </p:sp>
      <p:sp>
        <p:nvSpPr>
          <p:cNvPr id="185347" name="Rectangle 3"/>
          <p:cNvSpPr>
            <a:spLocks noGrp="1" noChangeArrowheads="1"/>
          </p:cNvSpPr>
          <p:nvPr>
            <p:ph type="body" sz="half" idx="1"/>
          </p:nvPr>
        </p:nvSpPr>
        <p:spPr>
          <a:xfrm>
            <a:off x="457200" y="1600200"/>
            <a:ext cx="4035425" cy="4530725"/>
          </a:xfrm>
        </p:spPr>
        <p:txBody>
          <a:bodyPr/>
          <a:lstStyle/>
          <a:p>
            <a:pPr eaLnBrk="1" hangingPunct="1">
              <a:defRPr/>
            </a:pPr>
            <a:r>
              <a:rPr lang="en-US" smtClean="0">
                <a:solidFill>
                  <a:schemeClr val="tx2"/>
                </a:solidFill>
              </a:rPr>
              <a:t>3 orang makan siang</a:t>
            </a:r>
          </a:p>
          <a:p>
            <a:pPr eaLnBrk="1" hangingPunct="1">
              <a:defRPr/>
            </a:pPr>
            <a:r>
              <a:rPr lang="en-US" smtClean="0">
                <a:solidFill>
                  <a:schemeClr val="tx2"/>
                </a:solidFill>
              </a:rPr>
              <a:t>Expense </a:t>
            </a:r>
          </a:p>
          <a:p>
            <a:pPr eaLnBrk="1" hangingPunct="1">
              <a:buFont typeface="Wingdings" pitchFamily="2" charset="2"/>
              <a:buNone/>
              <a:defRPr/>
            </a:pPr>
            <a:r>
              <a:rPr lang="en-US" smtClean="0">
                <a:solidFill>
                  <a:schemeClr val="tx2"/>
                </a:solidFill>
              </a:rPr>
              <a:t>	Rp 30.000</a:t>
            </a:r>
          </a:p>
          <a:p>
            <a:pPr eaLnBrk="1" hangingPunct="1">
              <a:defRPr/>
            </a:pPr>
            <a:r>
              <a:rPr lang="en-US" smtClean="0">
                <a:solidFill>
                  <a:schemeClr val="tx2"/>
                </a:solidFill>
              </a:rPr>
              <a:t>Discount Rp 5.000</a:t>
            </a:r>
          </a:p>
          <a:p>
            <a:pPr eaLnBrk="1" hangingPunct="1">
              <a:defRPr/>
            </a:pPr>
            <a:r>
              <a:rPr lang="en-US" smtClean="0">
                <a:solidFill>
                  <a:schemeClr val="tx2"/>
                </a:solidFill>
              </a:rPr>
              <a:t>Bagi rata, </a:t>
            </a:r>
          </a:p>
          <a:p>
            <a:pPr eaLnBrk="1" hangingPunct="1">
              <a:defRPr/>
            </a:pPr>
            <a:r>
              <a:rPr lang="en-US" smtClean="0">
                <a:solidFill>
                  <a:schemeClr val="tx2"/>
                </a:solidFill>
              </a:rPr>
              <a:t>Rp 2.000 infaq</a:t>
            </a:r>
          </a:p>
        </p:txBody>
      </p:sp>
      <p:sp>
        <p:nvSpPr>
          <p:cNvPr id="185348" name="Rectangle 4"/>
          <p:cNvSpPr>
            <a:spLocks noGrp="1" noChangeArrowheads="1"/>
          </p:cNvSpPr>
          <p:nvPr>
            <p:ph type="body" sz="half" idx="2"/>
          </p:nvPr>
        </p:nvSpPr>
        <p:spPr>
          <a:xfrm>
            <a:off x="4651375" y="1600200"/>
            <a:ext cx="4035425" cy="4530725"/>
          </a:xfrm>
        </p:spPr>
        <p:txBody>
          <a:bodyPr/>
          <a:lstStyle/>
          <a:p>
            <a:pPr eaLnBrk="1" hangingPunct="1">
              <a:defRPr/>
            </a:pPr>
            <a:r>
              <a:rPr lang="en-US" dirty="0" err="1" smtClean="0"/>
              <a:t>Asumsi</a:t>
            </a:r>
            <a:r>
              <a:rPr lang="en-US" dirty="0" smtClean="0"/>
              <a:t> </a:t>
            </a:r>
          </a:p>
          <a:p>
            <a:pPr eaLnBrk="1" hangingPunct="1">
              <a:defRPr/>
            </a:pPr>
            <a:r>
              <a:rPr lang="en-US" dirty="0" err="1" smtClean="0"/>
              <a:t>Rp</a:t>
            </a:r>
            <a:r>
              <a:rPr lang="en-US" dirty="0" smtClean="0"/>
              <a:t> 9.000,00</a:t>
            </a:r>
          </a:p>
          <a:p>
            <a:pPr eaLnBrk="1" hangingPunct="1">
              <a:defRPr/>
            </a:pPr>
            <a:r>
              <a:rPr lang="en-US" dirty="0" err="1" smtClean="0"/>
              <a:t>Rp</a:t>
            </a:r>
            <a:r>
              <a:rPr lang="en-US" dirty="0" smtClean="0"/>
              <a:t> 9.000,00</a:t>
            </a:r>
          </a:p>
          <a:p>
            <a:pPr eaLnBrk="1" hangingPunct="1">
              <a:defRPr/>
            </a:pPr>
            <a:r>
              <a:rPr lang="en-US" dirty="0" err="1" smtClean="0"/>
              <a:t>Rp</a:t>
            </a:r>
            <a:r>
              <a:rPr lang="en-US" dirty="0" smtClean="0"/>
              <a:t> 9.000,00</a:t>
            </a:r>
          </a:p>
          <a:p>
            <a:pPr lvl="1" eaLnBrk="1" hangingPunct="1">
              <a:defRPr/>
            </a:pPr>
            <a:r>
              <a:rPr lang="en-US" dirty="0" err="1" smtClean="0"/>
              <a:t>Rp</a:t>
            </a:r>
            <a:r>
              <a:rPr lang="en-US" dirty="0" smtClean="0"/>
              <a:t> 27.000</a:t>
            </a:r>
          </a:p>
          <a:p>
            <a:pPr lvl="1" eaLnBrk="1" hangingPunct="1">
              <a:defRPr/>
            </a:pPr>
            <a:r>
              <a:rPr lang="en-US" dirty="0" err="1" smtClean="0">
                <a:solidFill>
                  <a:schemeClr val="tx2"/>
                </a:solidFill>
              </a:rPr>
              <a:t>Rp</a:t>
            </a:r>
            <a:r>
              <a:rPr lang="en-US" dirty="0" smtClean="0">
                <a:solidFill>
                  <a:schemeClr val="tx2"/>
                </a:solidFill>
              </a:rPr>
              <a:t>   2.000</a:t>
            </a:r>
          </a:p>
          <a:p>
            <a:pPr lvl="1" eaLnBrk="1" hangingPunct="1">
              <a:defRPr/>
            </a:pPr>
            <a:r>
              <a:rPr lang="en-US" dirty="0" err="1" smtClean="0"/>
              <a:t>Rp</a:t>
            </a:r>
            <a:r>
              <a:rPr lang="en-US" dirty="0" smtClean="0"/>
              <a:t> 29.000</a:t>
            </a:r>
          </a:p>
          <a:p>
            <a:pPr lvl="1" eaLnBrk="1" hangingPunct="1">
              <a:defRPr/>
            </a:pPr>
            <a:r>
              <a:rPr lang="en-US" dirty="0" err="1" smtClean="0"/>
              <a:t>Rp</a:t>
            </a:r>
            <a:r>
              <a:rPr lang="en-US" dirty="0" smtClean="0"/>
              <a:t> 1.000 </a:t>
            </a:r>
            <a:r>
              <a:rPr lang="en-US" dirty="0" err="1" smtClean="0"/>
              <a:t>kemana</a:t>
            </a:r>
            <a:r>
              <a:rPr lang="en-US" dirty="0" smtClean="0"/>
              <a:t>?</a:t>
            </a:r>
          </a:p>
        </p:txBody>
      </p:sp>
      <p:sp>
        <p:nvSpPr>
          <p:cNvPr id="185349" name="Line 5"/>
          <p:cNvSpPr>
            <a:spLocks noChangeShapeType="1"/>
          </p:cNvSpPr>
          <p:nvPr/>
        </p:nvSpPr>
        <p:spPr bwMode="auto">
          <a:xfrm>
            <a:off x="5435600" y="4508500"/>
            <a:ext cx="1549400" cy="0"/>
          </a:xfrm>
          <a:prstGeom prst="line">
            <a:avLst/>
          </a:prstGeom>
          <a:noFill/>
          <a:ln w="12700">
            <a:solidFill>
              <a:schemeClr val="tx1"/>
            </a:solidFill>
            <a:round/>
            <a:headEnd/>
            <a:tailEnd/>
          </a:ln>
        </p:spPr>
        <p:txBody>
          <a:bodyPr/>
          <a:lstStyle/>
          <a:p>
            <a:endParaRPr lang="en-US"/>
          </a:p>
        </p:txBody>
      </p:sp>
      <p:sp>
        <p:nvSpPr>
          <p:cNvPr id="185350" name="Line 6"/>
          <p:cNvSpPr>
            <a:spLocks noChangeShapeType="1"/>
          </p:cNvSpPr>
          <p:nvPr/>
        </p:nvSpPr>
        <p:spPr bwMode="auto">
          <a:xfrm>
            <a:off x="7056438" y="4508500"/>
            <a:ext cx="252412" cy="0"/>
          </a:xfrm>
          <a:prstGeom prst="line">
            <a:avLst/>
          </a:prstGeom>
          <a:noFill/>
          <a:ln w="12700">
            <a:solidFill>
              <a:schemeClr val="tx1"/>
            </a:solidFill>
            <a:round/>
            <a:headEnd/>
            <a:tailEnd/>
          </a:ln>
        </p:spPr>
        <p:txBody>
          <a:bodyPr/>
          <a:lstStyle/>
          <a:p>
            <a:endParaRPr lang="en-US"/>
          </a:p>
        </p:txBody>
      </p:sp>
      <p:sp>
        <p:nvSpPr>
          <p:cNvPr id="185351" name="Line 7"/>
          <p:cNvSpPr>
            <a:spLocks noChangeShapeType="1"/>
          </p:cNvSpPr>
          <p:nvPr/>
        </p:nvSpPr>
        <p:spPr bwMode="auto">
          <a:xfrm rot="5400000">
            <a:off x="7038181" y="4491832"/>
            <a:ext cx="252413" cy="0"/>
          </a:xfrm>
          <a:prstGeom prst="line">
            <a:avLst/>
          </a:prstGeom>
          <a:noFill/>
          <a:ln w="12700">
            <a:solidFill>
              <a:schemeClr val="tx1"/>
            </a:solidFill>
            <a:round/>
            <a:headEnd/>
            <a:tailEnd/>
          </a:ln>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5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5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53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5347">
                                            <p:txEl>
                                              <p:pRg st="5" end="5"/>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1000"/>
                                  </p:stCondLst>
                                  <p:childTnLst>
                                    <p:set>
                                      <p:cBhvr>
                                        <p:cTn id="29" dur="1" fill="hold">
                                          <p:stCondLst>
                                            <p:cond delay="0"/>
                                          </p:stCondLst>
                                        </p:cTn>
                                        <p:tgtEl>
                                          <p:spTgt spid="185348">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5348">
                                            <p:txEl>
                                              <p:pRg st="1" end="1"/>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85348">
                                            <p:txEl>
                                              <p:pRg st="2" end="2"/>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85348">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5348">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5348">
                                            <p:txEl>
                                              <p:pRg st="5" end="5"/>
                                            </p:txEl>
                                          </p:spTgt>
                                        </p:tgtEl>
                                        <p:attrNameLst>
                                          <p:attrName>style.visibility</p:attrName>
                                        </p:attrNameLst>
                                      </p:cBhvr>
                                      <p:to>
                                        <p:strVal val="visible"/>
                                      </p:to>
                                    </p:set>
                                  </p:childTnLst>
                                </p:cTn>
                              </p:par>
                            </p:childTnLst>
                          </p:cTn>
                        </p:par>
                        <p:par>
                          <p:cTn id="48" fill="hold">
                            <p:stCondLst>
                              <p:cond delay="0"/>
                            </p:stCondLst>
                            <p:childTnLst>
                              <p:par>
                                <p:cTn id="49" presetID="22" presetClass="entr" presetSubtype="8" fill="hold" grpId="0" nodeType="afterEffect">
                                  <p:stCondLst>
                                    <p:cond delay="0"/>
                                  </p:stCondLst>
                                  <p:childTnLst>
                                    <p:set>
                                      <p:cBhvr>
                                        <p:cTn id="50" dur="1" fill="hold">
                                          <p:stCondLst>
                                            <p:cond delay="0"/>
                                          </p:stCondLst>
                                        </p:cTn>
                                        <p:tgtEl>
                                          <p:spTgt spid="185349"/>
                                        </p:tgtEl>
                                        <p:attrNameLst>
                                          <p:attrName>style.visibility</p:attrName>
                                        </p:attrNameLst>
                                      </p:cBhvr>
                                      <p:to>
                                        <p:strVal val="visible"/>
                                      </p:to>
                                    </p:set>
                                    <p:animEffect transition="in" filter="wipe(left)">
                                      <p:cBhvr>
                                        <p:cTn id="51" dur="500"/>
                                        <p:tgtEl>
                                          <p:spTgt spid="185349"/>
                                        </p:tgtEl>
                                      </p:cBhvr>
                                    </p:animEffec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185351"/>
                                        </p:tgtEl>
                                        <p:attrNameLst>
                                          <p:attrName>style.visibility</p:attrName>
                                        </p:attrNameLst>
                                      </p:cBhvr>
                                      <p:to>
                                        <p:strVal val="visible"/>
                                      </p:to>
                                    </p:set>
                                    <p:animEffect transition="in" filter="wipe(up)">
                                      <p:cBhvr>
                                        <p:cTn id="55" dur="500"/>
                                        <p:tgtEl>
                                          <p:spTgt spid="185351"/>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85350"/>
                                        </p:tgtEl>
                                        <p:attrNameLst>
                                          <p:attrName>style.visibility</p:attrName>
                                        </p:attrNameLst>
                                      </p:cBhvr>
                                      <p:to>
                                        <p:strVal val="visible"/>
                                      </p:to>
                                    </p:set>
                                    <p:animEffect transition="in" filter="wipe(left)">
                                      <p:cBhvr>
                                        <p:cTn id="59" dur="500"/>
                                        <p:tgtEl>
                                          <p:spTgt spid="185350"/>
                                        </p:tgtEl>
                                      </p:cBhvr>
                                    </p:animEffect>
                                  </p:childTnLst>
                                </p:cTn>
                              </p:par>
                            </p:childTnLst>
                          </p:cTn>
                        </p:par>
                        <p:par>
                          <p:cTn id="60" fill="hold">
                            <p:stCondLst>
                              <p:cond delay="1500"/>
                            </p:stCondLst>
                            <p:childTnLst>
                              <p:par>
                                <p:cTn id="61" presetID="1" presetClass="entr" presetSubtype="0" fill="hold" grpId="0" nodeType="afterEffect">
                                  <p:stCondLst>
                                    <p:cond delay="0"/>
                                  </p:stCondLst>
                                  <p:childTnLst>
                                    <p:set>
                                      <p:cBhvr>
                                        <p:cTn id="62" dur="1" fill="hold">
                                          <p:stCondLst>
                                            <p:cond delay="0"/>
                                          </p:stCondLst>
                                        </p:cTn>
                                        <p:tgtEl>
                                          <p:spTgt spid="185348">
                                            <p:txEl>
                                              <p:pRg st="6" end="6"/>
                                            </p:txEl>
                                          </p:spTgt>
                                        </p:tgtEl>
                                        <p:attrNameLst>
                                          <p:attrName>style.visibility</p:attrName>
                                        </p:attrNameLst>
                                      </p:cBhvr>
                                      <p:to>
                                        <p:strVal val="visible"/>
                                      </p:to>
                                    </p:set>
                                  </p:childTnLst>
                                </p:cTn>
                              </p:par>
                            </p:childTnLst>
                          </p:cTn>
                        </p:par>
                        <p:par>
                          <p:cTn id="63" fill="hold">
                            <p:stCondLst>
                              <p:cond delay="1500"/>
                            </p:stCondLst>
                            <p:childTnLst>
                              <p:par>
                                <p:cTn id="64" presetID="1" presetClass="entr" presetSubtype="0" fill="hold" grpId="0" nodeType="afterEffect">
                                  <p:stCondLst>
                                    <p:cond delay="0"/>
                                  </p:stCondLst>
                                  <p:childTnLst>
                                    <p:set>
                                      <p:cBhvr>
                                        <p:cTn id="65" dur="1" fill="hold">
                                          <p:stCondLst>
                                            <p:cond delay="0"/>
                                          </p:stCondLst>
                                        </p:cTn>
                                        <p:tgtEl>
                                          <p:spTgt spid="18534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P spid="185348" grpId="0" build="p"/>
      <p:bldP spid="185349" grpId="0" animBg="1"/>
      <p:bldP spid="185350" grpId="0" animBg="1"/>
      <p:bldP spid="18535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2514" name="AutoShape 2"/>
          <p:cNvSpPr>
            <a:spLocks noChangeArrowheads="1"/>
          </p:cNvSpPr>
          <p:nvPr/>
        </p:nvSpPr>
        <p:spPr bwMode="auto">
          <a:xfrm>
            <a:off x="396875" y="806450"/>
            <a:ext cx="8351838" cy="2303463"/>
          </a:xfrm>
          <a:prstGeom prst="roundRect">
            <a:avLst>
              <a:gd name="adj" fmla="val 16667"/>
            </a:avLst>
          </a:prstGeom>
          <a:gradFill rotWithShape="1">
            <a:gsLst>
              <a:gs pos="0">
                <a:schemeClr val="accent1">
                  <a:alpha val="60001"/>
                </a:schemeClr>
              </a:gs>
              <a:gs pos="100000">
                <a:schemeClr val="accent1">
                  <a:gamma/>
                  <a:tint val="73725"/>
                  <a:invGamma/>
                  <a:alpha val="16000"/>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192515" name="Rectangle 3"/>
          <p:cNvSpPr>
            <a:spLocks noGrp="1" noChangeArrowheads="1"/>
          </p:cNvSpPr>
          <p:nvPr>
            <p:ph type="title"/>
          </p:nvPr>
        </p:nvSpPr>
        <p:spPr>
          <a:xfrm>
            <a:off x="457200" y="0"/>
            <a:ext cx="8229600" cy="800100"/>
          </a:xfrm>
          <a:effectLst>
            <a:outerShdw dist="35921" dir="2700000" algn="ctr" rotWithShape="0">
              <a:schemeClr val="tx1"/>
            </a:outerShdw>
          </a:effectLst>
        </p:spPr>
        <p:txBody>
          <a:bodyPr/>
          <a:lstStyle/>
          <a:p>
            <a:pPr eaLnBrk="1" hangingPunct="1">
              <a:defRPr/>
            </a:pPr>
            <a:r>
              <a:rPr lang="en-US" smtClean="0">
                <a:solidFill>
                  <a:srgbClr val="FF0000"/>
                </a:solidFill>
              </a:rPr>
              <a:t>Hasil Latihan 11 Bulan</a:t>
            </a:r>
          </a:p>
        </p:txBody>
      </p:sp>
      <p:sp>
        <p:nvSpPr>
          <p:cNvPr id="192516" name="Rectangle 4"/>
          <p:cNvSpPr>
            <a:spLocks noGrp="1" noChangeArrowheads="1"/>
          </p:cNvSpPr>
          <p:nvPr>
            <p:ph type="body" idx="1"/>
          </p:nvPr>
        </p:nvSpPr>
        <p:spPr>
          <a:xfrm>
            <a:off x="457200" y="3100388"/>
            <a:ext cx="8229600" cy="2195512"/>
          </a:xfrm>
          <a:effectLst>
            <a:outerShdw dist="17961" dir="2700000" algn="ctr" rotWithShape="0">
              <a:schemeClr val="bg1"/>
            </a:outerShdw>
          </a:effectLst>
        </p:spPr>
        <p:txBody>
          <a:bodyPr/>
          <a:lstStyle/>
          <a:p>
            <a:pPr marL="6350" indent="22225" algn="ctr" eaLnBrk="1" hangingPunct="1">
              <a:lnSpc>
                <a:spcPct val="80000"/>
              </a:lnSpc>
              <a:buFont typeface="Wingdings" pitchFamily="2" charset="2"/>
              <a:buNone/>
              <a:defRPr/>
            </a:pPr>
            <a:r>
              <a:rPr lang="en-US" sz="4000" smtClean="0"/>
              <a:t>QS 7 : 16 - 17</a:t>
            </a:r>
          </a:p>
          <a:p>
            <a:pPr marL="6350" indent="22225" algn="ctr" eaLnBrk="1" hangingPunct="1">
              <a:lnSpc>
                <a:spcPct val="80000"/>
              </a:lnSpc>
              <a:buFont typeface="Wingdings" pitchFamily="2" charset="2"/>
              <a:buNone/>
              <a:defRPr/>
            </a:pPr>
            <a:r>
              <a:rPr lang="en-US" sz="2800" smtClean="0"/>
              <a:t>“Iblis menjawab: "Karena Engkau telah menghukum saya tersesat, saya benar-benar akan (menghalang-halangi) mereka dari jalan Engkau yang lurus, kemudian saya akan mendatangi mereka dari muka dan dari belakang mereka, dari kanan dan dari kiri mereka. Dan Engkau tidak akan mendapati kebanyakan mereka bersyukur (taat).”</a:t>
            </a:r>
          </a:p>
        </p:txBody>
      </p:sp>
      <p:pic>
        <p:nvPicPr>
          <p:cNvPr id="7173" name="Picture 5"/>
          <p:cNvPicPr>
            <a:picLocks noChangeAspect="1" noChangeArrowheads="1"/>
          </p:cNvPicPr>
          <p:nvPr/>
        </p:nvPicPr>
        <p:blipFill>
          <a:blip r:embed="rId2"/>
          <a:srcRect l="29102" t="13144" r="18158" b="59215"/>
          <a:stretch>
            <a:fillRect/>
          </a:stretch>
        </p:blipFill>
        <p:spPr bwMode="auto">
          <a:xfrm>
            <a:off x="1331913" y="650875"/>
            <a:ext cx="7272337" cy="1235075"/>
          </a:xfrm>
          <a:prstGeom prst="rect">
            <a:avLst/>
          </a:prstGeom>
          <a:noFill/>
          <a:ln w="9525">
            <a:noFill/>
            <a:miter lim="800000"/>
            <a:headEnd/>
            <a:tailEnd/>
          </a:ln>
        </p:spPr>
      </p:pic>
      <p:pic>
        <p:nvPicPr>
          <p:cNvPr id="7174" name="Picture 6"/>
          <p:cNvPicPr>
            <a:picLocks noChangeAspect="1" noChangeArrowheads="1"/>
          </p:cNvPicPr>
          <p:nvPr/>
        </p:nvPicPr>
        <p:blipFill>
          <a:blip r:embed="rId3"/>
          <a:srcRect l="14912" t="18428" r="18420" b="44716"/>
          <a:stretch>
            <a:fillRect/>
          </a:stretch>
        </p:blipFill>
        <p:spPr bwMode="auto">
          <a:xfrm>
            <a:off x="468313" y="1622425"/>
            <a:ext cx="8280400" cy="156051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80808"/>
        </a:solidFill>
        <a:effectLst/>
      </p:bgPr>
    </p:bg>
    <p:spTree>
      <p:nvGrpSpPr>
        <p:cNvPr id="1" name=""/>
        <p:cNvGrpSpPr/>
        <p:nvPr/>
      </p:nvGrpSpPr>
      <p:grpSpPr>
        <a:xfrm>
          <a:off x="0" y="0"/>
          <a:ext cx="0" cy="0"/>
          <a:chOff x="0" y="0"/>
          <a:chExt cx="0" cy="0"/>
        </a:xfrm>
      </p:grpSpPr>
      <p:sp>
        <p:nvSpPr>
          <p:cNvPr id="159757" name="AutoShape 13"/>
          <p:cNvSpPr>
            <a:spLocks noChangeArrowheads="1"/>
          </p:cNvSpPr>
          <p:nvPr/>
        </p:nvSpPr>
        <p:spPr bwMode="auto">
          <a:xfrm rot="-800789">
            <a:off x="1192819" y="2106463"/>
            <a:ext cx="1763015" cy="792163"/>
          </a:xfrm>
          <a:prstGeom prst="notchedRightArrow">
            <a:avLst>
              <a:gd name="adj1" fmla="val 50000"/>
              <a:gd name="adj2" fmla="val 68186"/>
            </a:avLst>
          </a:prstGeom>
          <a:solidFill>
            <a:schemeClr val="hlink"/>
          </a:solidFill>
          <a:ln w="9525">
            <a:solidFill>
              <a:schemeClr val="tx1"/>
            </a:solidFill>
            <a:miter lim="800000"/>
            <a:headEnd/>
            <a:tailEnd/>
          </a:ln>
          <a:effectLst>
            <a:glow rad="101600">
              <a:schemeClr val="accent1">
                <a:satMod val="175000"/>
                <a:alpha val="40000"/>
              </a:schemeClr>
            </a:glow>
          </a:effectLst>
          <a:scene3d>
            <a:camera prst="orthographicFront"/>
            <a:lightRig rig="threePt" dir="t"/>
          </a:scene3d>
          <a:sp3d>
            <a:bevelT/>
          </a:sp3d>
        </p:spPr>
        <p:txBody>
          <a:bodyPr wrap="none" anchor="ctr"/>
          <a:lstStyle/>
          <a:p>
            <a:endParaRPr lang="en-US"/>
          </a:p>
        </p:txBody>
      </p:sp>
      <p:sp>
        <p:nvSpPr>
          <p:cNvPr id="159755" name="AutoShape 11"/>
          <p:cNvSpPr>
            <a:spLocks noChangeArrowheads="1"/>
          </p:cNvSpPr>
          <p:nvPr/>
        </p:nvSpPr>
        <p:spPr bwMode="auto">
          <a:xfrm rot="-5400000">
            <a:off x="467520" y="3717131"/>
            <a:ext cx="1871662" cy="11525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66FF"/>
          </a:solidFill>
          <a:ln w="9525">
            <a:solidFill>
              <a:schemeClr val="tx1"/>
            </a:solidFill>
            <a:miter lim="800000"/>
            <a:headEnd/>
            <a:tailEnd/>
          </a:ln>
          <a:scene3d>
            <a:camera prst="orthographicFront"/>
            <a:lightRig rig="threePt" dir="t"/>
          </a:scene3d>
          <a:sp3d>
            <a:bevelT/>
          </a:sp3d>
        </p:spPr>
        <p:txBody>
          <a:bodyPr wrap="none" anchor="ctr"/>
          <a:lstStyle/>
          <a:p>
            <a:endParaRPr lang="en-US"/>
          </a:p>
        </p:txBody>
      </p:sp>
      <p:sp>
        <p:nvSpPr>
          <p:cNvPr id="159746" name="Rectangle 2"/>
          <p:cNvSpPr>
            <a:spLocks noGrp="1" noChangeArrowheads="1"/>
          </p:cNvSpPr>
          <p:nvPr>
            <p:ph type="title"/>
          </p:nvPr>
        </p:nvSpPr>
        <p:spPr>
          <a:xfrm>
            <a:off x="457200" y="357166"/>
            <a:ext cx="8229600" cy="84615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sz="4800" spc="50" dirty="0" smtClean="0">
                <a:ln w="11430">
                  <a:solidFill>
                    <a:schemeClr val="tx2">
                      <a:lumMod val="75000"/>
                    </a:schemeClr>
                  </a:solidFill>
                </a:ln>
                <a:solidFill>
                  <a:schemeClr val="bg1">
                    <a:lumMod val="50000"/>
                  </a:schemeClr>
                </a:solidFill>
                <a:effectLst>
                  <a:outerShdw blurRad="76200" dist="50800" dir="5400000" algn="tl" rotWithShape="0">
                    <a:srgbClr val="000000">
                      <a:alpha val="65000"/>
                    </a:srgbClr>
                  </a:outerShdw>
                </a:effectLst>
              </a:rPr>
              <a:t>PROBLEM MANAGEMENT</a:t>
            </a:r>
          </a:p>
        </p:txBody>
      </p:sp>
      <p:sp>
        <p:nvSpPr>
          <p:cNvPr id="159748" name="AutoShape 4"/>
          <p:cNvSpPr>
            <a:spLocks noChangeArrowheads="1"/>
          </p:cNvSpPr>
          <p:nvPr/>
        </p:nvSpPr>
        <p:spPr bwMode="auto">
          <a:xfrm rot="5400000">
            <a:off x="6761169" y="1800231"/>
            <a:ext cx="863600" cy="13842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2">
              <a:lumMod val="60000"/>
              <a:lumOff val="40000"/>
            </a:schemeClr>
          </a:solidFill>
          <a:ln w="9525">
            <a:solidFill>
              <a:schemeClr val="folHlink"/>
            </a:solidFill>
            <a:miter lim="800000"/>
            <a:headEnd/>
            <a:tailEnd/>
          </a:ln>
          <a:scene3d>
            <a:camera prst="orthographicFront"/>
            <a:lightRig rig="threePt" dir="t"/>
          </a:scene3d>
          <a:sp3d>
            <a:bevelT/>
          </a:sp3d>
        </p:spPr>
        <p:txBody>
          <a:bodyPr wrap="none" anchor="ctr"/>
          <a:lstStyle/>
          <a:p>
            <a:endParaRPr lang="en-US"/>
          </a:p>
        </p:txBody>
      </p:sp>
      <p:sp>
        <p:nvSpPr>
          <p:cNvPr id="159749" name="WordArt 5"/>
          <p:cNvSpPr>
            <a:spLocks noChangeArrowheads="1" noChangeShapeType="1" noTextEdit="1"/>
          </p:cNvSpPr>
          <p:nvPr/>
        </p:nvSpPr>
        <p:spPr bwMode="auto">
          <a:xfrm>
            <a:off x="3000365" y="1773238"/>
            <a:ext cx="3040074" cy="6477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a:rPr>
              <a:t>Problems</a:t>
            </a:r>
          </a:p>
        </p:txBody>
      </p:sp>
      <p:sp>
        <p:nvSpPr>
          <p:cNvPr id="159750" name="WordArt 6"/>
          <p:cNvSpPr>
            <a:spLocks noChangeArrowheads="1" noChangeShapeType="1" noTextEdit="1"/>
          </p:cNvSpPr>
          <p:nvPr/>
        </p:nvSpPr>
        <p:spPr bwMode="auto">
          <a:xfrm>
            <a:off x="5940425" y="3068638"/>
            <a:ext cx="2735263" cy="1069975"/>
          </a:xfrm>
          <a:prstGeom prst="rect">
            <a:avLst/>
          </a:prstGeom>
        </p:spPr>
        <p:txBody>
          <a:bodyPr wrap="none" fromWordArt="1">
            <a:prstTxWarp prst="textPlain">
              <a:avLst>
                <a:gd name="adj" fmla="val 50000"/>
              </a:avLst>
            </a:prstTxWarp>
          </a:bodyPr>
          <a:lstStyle/>
          <a:p>
            <a:pPr algn="ctr"/>
            <a:r>
              <a:rPr lang="en-US" sz="3600" b="1" kern="10" dirty="0" err="1">
                <a:ln w="1905"/>
                <a:solidFill>
                  <a:srgbClr val="7030A0"/>
                </a:solidFill>
                <a:effectLst>
                  <a:innerShdw blurRad="69850" dist="43180" dir="5400000">
                    <a:srgbClr val="000000">
                      <a:alpha val="65000"/>
                    </a:srgbClr>
                  </a:innerShdw>
                </a:effectLst>
                <a:latin typeface="Impact"/>
              </a:rPr>
              <a:t>Analisys</a:t>
            </a:r>
            <a:endParaRPr lang="en-US" sz="3600" b="1" kern="10" dirty="0">
              <a:ln w="1905"/>
              <a:solidFill>
                <a:srgbClr val="7030A0"/>
              </a:solidFill>
              <a:effectLst>
                <a:innerShdw blurRad="69850" dist="43180" dir="5400000">
                  <a:srgbClr val="000000">
                    <a:alpha val="65000"/>
                  </a:srgbClr>
                </a:innerShdw>
              </a:effectLst>
              <a:latin typeface="Impact"/>
            </a:endParaRPr>
          </a:p>
        </p:txBody>
      </p:sp>
      <p:sp>
        <p:nvSpPr>
          <p:cNvPr id="159751" name="AutoShape 7"/>
          <p:cNvSpPr>
            <a:spLocks noChangeArrowheads="1"/>
          </p:cNvSpPr>
          <p:nvPr/>
        </p:nvSpPr>
        <p:spPr bwMode="auto">
          <a:xfrm rot="16200000" flipH="1">
            <a:off x="6840538" y="4329112"/>
            <a:ext cx="1366838" cy="14398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3852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194" y="0"/>
                </a:moveTo>
                <a:lnTo>
                  <a:pt x="8787" y="7200"/>
                </a:lnTo>
                <a:lnTo>
                  <a:pt x="11873" y="7200"/>
                </a:lnTo>
                <a:lnTo>
                  <a:pt x="11873" y="13852"/>
                </a:lnTo>
                <a:lnTo>
                  <a:pt x="0" y="13852"/>
                </a:lnTo>
                <a:lnTo>
                  <a:pt x="0" y="21600"/>
                </a:lnTo>
                <a:lnTo>
                  <a:pt x="18514" y="21600"/>
                </a:lnTo>
                <a:lnTo>
                  <a:pt x="18514" y="7200"/>
                </a:lnTo>
                <a:lnTo>
                  <a:pt x="21600" y="7200"/>
                </a:lnTo>
                <a:close/>
              </a:path>
            </a:pathLst>
          </a:custGeom>
          <a:solidFill>
            <a:srgbClr val="00CC00"/>
          </a:solidFill>
          <a:ln w="9525">
            <a:solidFill>
              <a:schemeClr val="tx1"/>
            </a:solidFill>
            <a:miter lim="800000"/>
            <a:headEnd/>
            <a:tailEnd/>
          </a:ln>
          <a:scene3d>
            <a:camera prst="orthographicFront"/>
            <a:lightRig rig="threePt" dir="t"/>
          </a:scene3d>
          <a:sp3d>
            <a:bevelT/>
          </a:sp3d>
        </p:spPr>
        <p:txBody>
          <a:bodyPr wrap="none" anchor="ctr"/>
          <a:lstStyle/>
          <a:p>
            <a:endParaRPr lang="en-US"/>
          </a:p>
        </p:txBody>
      </p:sp>
      <p:sp>
        <p:nvSpPr>
          <p:cNvPr id="159753" name="WordArt 9"/>
          <p:cNvSpPr>
            <a:spLocks noChangeArrowheads="1" noChangeShapeType="1" noTextEdit="1"/>
          </p:cNvSpPr>
          <p:nvPr/>
        </p:nvSpPr>
        <p:spPr bwMode="auto">
          <a:xfrm>
            <a:off x="395288" y="4437063"/>
            <a:ext cx="2016125" cy="1901825"/>
          </a:xfrm>
          <a:prstGeom prst="rect">
            <a:avLst/>
          </a:prstGeom>
        </p:spPr>
        <p:txBody>
          <a:bodyPr spcFirstLastPara="1" wrap="none" fromWordArt="1">
            <a:prstTxWarp prst="textCircle">
              <a:avLst>
                <a:gd name="adj" fmla="val 10933524"/>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dirty="0">
                <a:ln w="11430"/>
                <a:solidFill>
                  <a:srgbClr val="00B050"/>
                </a:solidFill>
                <a:effectLst>
                  <a:outerShdw blurRad="76200" dist="50800" dir="5400000" algn="tl" rotWithShape="0">
                    <a:srgbClr val="000000">
                      <a:alpha val="65000"/>
                    </a:srgbClr>
                  </a:outerShdw>
                </a:effectLst>
                <a:latin typeface="Impact"/>
              </a:rPr>
              <a:t>Process </a:t>
            </a:r>
            <a:r>
              <a:rPr lang="en-US" sz="3600" b="1" kern="10" spc="50" dirty="0" err="1">
                <a:ln w="11430"/>
                <a:solidFill>
                  <a:srgbClr val="00B050"/>
                </a:solidFill>
                <a:effectLst>
                  <a:outerShdw blurRad="76200" dist="50800" dir="5400000" algn="tl" rotWithShape="0">
                    <a:srgbClr val="000000">
                      <a:alpha val="65000"/>
                    </a:srgbClr>
                  </a:outerShdw>
                </a:effectLst>
                <a:latin typeface="Impact"/>
              </a:rPr>
              <a:t>Process</a:t>
            </a:r>
            <a:r>
              <a:rPr lang="en-US" sz="3600" b="1" kern="10" spc="50" dirty="0">
                <a:ln w="11430"/>
                <a:solidFill>
                  <a:srgbClr val="00B050"/>
                </a:solidFill>
                <a:effectLst>
                  <a:outerShdw blurRad="76200" dist="50800" dir="5400000" algn="tl" rotWithShape="0">
                    <a:srgbClr val="000000">
                      <a:alpha val="65000"/>
                    </a:srgbClr>
                  </a:outerShdw>
                </a:effectLst>
                <a:latin typeface="Impact"/>
              </a:rPr>
              <a:t> </a:t>
            </a:r>
            <a:r>
              <a:rPr lang="en-US" sz="3600" b="1" kern="10" spc="50" dirty="0" err="1">
                <a:ln w="11430"/>
                <a:solidFill>
                  <a:srgbClr val="00B050"/>
                </a:solidFill>
                <a:effectLst>
                  <a:outerShdw blurRad="76200" dist="50800" dir="5400000" algn="tl" rotWithShape="0">
                    <a:srgbClr val="000000">
                      <a:alpha val="65000"/>
                    </a:srgbClr>
                  </a:outerShdw>
                </a:effectLst>
                <a:latin typeface="Impact"/>
              </a:rPr>
              <a:t>Process</a:t>
            </a:r>
            <a:r>
              <a:rPr lang="en-US" sz="3600" b="1" kern="10" spc="50" dirty="0">
                <a:ln w="11430"/>
                <a:solidFill>
                  <a:srgbClr val="00B050"/>
                </a:solidFill>
                <a:effectLst>
                  <a:outerShdw blurRad="76200" dist="50800" dir="5400000" algn="tl" rotWithShape="0">
                    <a:srgbClr val="000000">
                      <a:alpha val="65000"/>
                    </a:srgbClr>
                  </a:outerShdw>
                </a:effectLst>
                <a:latin typeface="Impact"/>
              </a:rPr>
              <a:t> </a:t>
            </a:r>
            <a:r>
              <a:rPr lang="en-US" sz="3600" b="1" kern="10" spc="50" dirty="0" err="1">
                <a:ln w="11430"/>
                <a:solidFill>
                  <a:srgbClr val="00B050"/>
                </a:solidFill>
                <a:effectLst>
                  <a:outerShdw blurRad="76200" dist="50800" dir="5400000" algn="tl" rotWithShape="0">
                    <a:srgbClr val="000000">
                      <a:alpha val="65000"/>
                    </a:srgbClr>
                  </a:outerShdw>
                </a:effectLst>
                <a:latin typeface="Impact"/>
              </a:rPr>
              <a:t>Process</a:t>
            </a:r>
            <a:endParaRPr lang="en-US" sz="3600" b="1" kern="10" spc="50" dirty="0">
              <a:ln w="11430"/>
              <a:solidFill>
                <a:srgbClr val="00B050"/>
              </a:solidFill>
              <a:effectLst>
                <a:outerShdw blurRad="76200" dist="50800" dir="5400000" algn="tl" rotWithShape="0">
                  <a:srgbClr val="000000">
                    <a:alpha val="65000"/>
                  </a:srgbClr>
                </a:outerShdw>
              </a:effectLst>
              <a:latin typeface="Impact"/>
            </a:endParaRPr>
          </a:p>
        </p:txBody>
      </p:sp>
      <p:sp>
        <p:nvSpPr>
          <p:cNvPr id="159754" name="WordArt 10"/>
          <p:cNvSpPr>
            <a:spLocks noChangeArrowheads="1" noChangeShapeType="1" noTextEdit="1"/>
          </p:cNvSpPr>
          <p:nvPr/>
        </p:nvSpPr>
        <p:spPr bwMode="auto">
          <a:xfrm>
            <a:off x="3071802" y="4868863"/>
            <a:ext cx="3402023" cy="1008062"/>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dirty="0">
                <a:ln w="11430"/>
                <a:solidFill>
                  <a:srgbClr val="FFC000"/>
                </a:solidFill>
                <a:effectLst>
                  <a:outerShdw blurRad="76200" dist="50800" dir="5400000" algn="tl" rotWithShape="0">
                    <a:srgbClr val="000000">
                      <a:alpha val="65000"/>
                    </a:srgbClr>
                  </a:outerShdw>
                </a:effectLst>
                <a:latin typeface="Arial Black" pitchFamily="34" charset="0"/>
              </a:rPr>
              <a:t>Planning</a:t>
            </a:r>
          </a:p>
        </p:txBody>
      </p:sp>
      <p:sp>
        <p:nvSpPr>
          <p:cNvPr id="159756" name="WordArt 12"/>
          <p:cNvSpPr>
            <a:spLocks noChangeArrowheads="1" noChangeShapeType="1" noTextEdit="1"/>
          </p:cNvSpPr>
          <p:nvPr/>
        </p:nvSpPr>
        <p:spPr bwMode="auto">
          <a:xfrm>
            <a:off x="611188" y="2060575"/>
            <a:ext cx="1800225" cy="1069975"/>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dirty="0">
                <a:ln w="11430"/>
                <a:solidFill>
                  <a:srgbClr val="7030A0"/>
                </a:solidFill>
                <a:effectLst>
                  <a:outerShdw blurRad="76200" dist="50800" dir="5400000" algn="tl" rotWithShape="0">
                    <a:srgbClr val="000000">
                      <a:alpha val="65000"/>
                    </a:srgbClr>
                  </a:outerShdw>
                </a:effectLst>
                <a:latin typeface="Impact"/>
              </a:rPr>
              <a:t>Success </a:t>
            </a:r>
          </a:p>
          <a:p>
            <a:pPr algn="ctr"/>
            <a:r>
              <a:rPr lang="en-US" sz="3600" b="1" kern="10" spc="50" dirty="0">
                <a:ln w="11430"/>
                <a:solidFill>
                  <a:srgbClr val="7030A0"/>
                </a:solidFill>
                <a:effectLst>
                  <a:outerShdw blurRad="76200" dist="50800" dir="5400000" algn="tl" rotWithShape="0">
                    <a:srgbClr val="000000">
                      <a:alpha val="65000"/>
                    </a:srgbClr>
                  </a:outerShdw>
                </a:effectLst>
                <a:latin typeface="Impact"/>
              </a:rPr>
              <a:t>or </a:t>
            </a:r>
            <a:endParaRPr lang="en-US" sz="3600" b="1" kern="10" spc="50" dirty="0" smtClean="0">
              <a:ln w="11430"/>
              <a:solidFill>
                <a:srgbClr val="7030A0"/>
              </a:solidFill>
              <a:effectLst>
                <a:outerShdw blurRad="76200" dist="50800" dir="5400000" algn="tl" rotWithShape="0">
                  <a:srgbClr val="000000">
                    <a:alpha val="65000"/>
                  </a:srgbClr>
                </a:outerShdw>
              </a:effectLst>
              <a:latin typeface="Impact"/>
            </a:endParaRPr>
          </a:p>
          <a:p>
            <a:pPr algn="ctr"/>
            <a:r>
              <a:rPr lang="en-US" sz="3600" b="1" kern="10" spc="50" dirty="0" smtClean="0">
                <a:ln w="11430"/>
                <a:solidFill>
                  <a:srgbClr val="7030A0"/>
                </a:solidFill>
                <a:effectLst>
                  <a:outerShdw blurRad="76200" dist="50800" dir="5400000" algn="tl" rotWithShape="0">
                    <a:srgbClr val="000000">
                      <a:alpha val="65000"/>
                    </a:srgbClr>
                  </a:outerShdw>
                </a:effectLst>
                <a:latin typeface="Impact"/>
              </a:rPr>
              <a:t>Fail</a:t>
            </a:r>
            <a:endParaRPr lang="en-US" sz="3600" b="1" kern="10" spc="50" dirty="0">
              <a:ln w="11430"/>
              <a:solidFill>
                <a:srgbClr val="7030A0"/>
              </a:solidFill>
              <a:effectLst>
                <a:outerShdw blurRad="76200" dist="50800" dir="5400000" algn="tl" rotWithShape="0">
                  <a:srgbClr val="000000">
                    <a:alpha val="65000"/>
                  </a:srgbClr>
                </a:outerShdw>
              </a:effectLst>
              <a:latin typeface="Impac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9749"/>
                                        </p:tgtEl>
                                        <p:attrNameLst>
                                          <p:attrName>style.visibility</p:attrName>
                                        </p:attrNameLst>
                                      </p:cBhvr>
                                      <p:to>
                                        <p:strVal val="visible"/>
                                      </p:to>
                                    </p:set>
                                    <p:anim calcmode="lin" valueType="num">
                                      <p:cBhvr>
                                        <p:cTn id="7" dur="500" fill="hold"/>
                                        <p:tgtEl>
                                          <p:spTgt spid="159749"/>
                                        </p:tgtEl>
                                        <p:attrNameLst>
                                          <p:attrName>ppt_w</p:attrName>
                                        </p:attrNameLst>
                                      </p:cBhvr>
                                      <p:tavLst>
                                        <p:tav tm="0">
                                          <p:val>
                                            <p:fltVal val="0"/>
                                          </p:val>
                                        </p:tav>
                                        <p:tav tm="100000">
                                          <p:val>
                                            <p:strVal val="#ppt_w"/>
                                          </p:val>
                                        </p:tav>
                                      </p:tavLst>
                                    </p:anim>
                                    <p:anim calcmode="lin" valueType="num">
                                      <p:cBhvr>
                                        <p:cTn id="8" dur="500" fill="hold"/>
                                        <p:tgtEl>
                                          <p:spTgt spid="159749"/>
                                        </p:tgtEl>
                                        <p:attrNameLst>
                                          <p:attrName>ppt_h</p:attrName>
                                        </p:attrNameLst>
                                      </p:cBhvr>
                                      <p:tavLst>
                                        <p:tav tm="0">
                                          <p:val>
                                            <p:fltVal val="0"/>
                                          </p:val>
                                        </p:tav>
                                        <p:tav tm="100000">
                                          <p:val>
                                            <p:strVal val="#ppt_h"/>
                                          </p:val>
                                        </p:tav>
                                      </p:tavLst>
                                    </p:anim>
                                    <p:animEffect transition="in" filter="fade">
                                      <p:cBhvr>
                                        <p:cTn id="9" dur="500"/>
                                        <p:tgtEl>
                                          <p:spTgt spid="159749"/>
                                        </p:tgtEl>
                                      </p:cBhvr>
                                    </p:animEffect>
                                  </p:childTnLst>
                                </p:cTn>
                              </p:par>
                            </p:childTnLst>
                          </p:cTn>
                        </p:par>
                        <p:par>
                          <p:cTn id="10" fill="hold">
                            <p:stCondLst>
                              <p:cond delay="500"/>
                            </p:stCondLst>
                            <p:childTnLst>
                              <p:par>
                                <p:cTn id="11" presetID="53" presetClass="entr" presetSubtype="0" fill="hold" grpId="0" nodeType="afterEffect">
                                  <p:stCondLst>
                                    <p:cond delay="2000"/>
                                  </p:stCondLst>
                                  <p:childTnLst>
                                    <p:set>
                                      <p:cBhvr>
                                        <p:cTn id="12" dur="1" fill="hold">
                                          <p:stCondLst>
                                            <p:cond delay="0"/>
                                          </p:stCondLst>
                                        </p:cTn>
                                        <p:tgtEl>
                                          <p:spTgt spid="159748"/>
                                        </p:tgtEl>
                                        <p:attrNameLst>
                                          <p:attrName>style.visibility</p:attrName>
                                        </p:attrNameLst>
                                      </p:cBhvr>
                                      <p:to>
                                        <p:strVal val="visible"/>
                                      </p:to>
                                    </p:set>
                                    <p:anim calcmode="lin" valueType="num">
                                      <p:cBhvr>
                                        <p:cTn id="13" dur="5000" fill="hold"/>
                                        <p:tgtEl>
                                          <p:spTgt spid="159748"/>
                                        </p:tgtEl>
                                        <p:attrNameLst>
                                          <p:attrName>ppt_w</p:attrName>
                                        </p:attrNameLst>
                                      </p:cBhvr>
                                      <p:tavLst>
                                        <p:tav tm="0">
                                          <p:val>
                                            <p:fltVal val="0"/>
                                          </p:val>
                                        </p:tav>
                                        <p:tav tm="100000">
                                          <p:val>
                                            <p:strVal val="#ppt_w"/>
                                          </p:val>
                                        </p:tav>
                                      </p:tavLst>
                                    </p:anim>
                                    <p:anim calcmode="lin" valueType="num">
                                      <p:cBhvr>
                                        <p:cTn id="14" dur="5000" fill="hold"/>
                                        <p:tgtEl>
                                          <p:spTgt spid="159748"/>
                                        </p:tgtEl>
                                        <p:attrNameLst>
                                          <p:attrName>ppt_h</p:attrName>
                                        </p:attrNameLst>
                                      </p:cBhvr>
                                      <p:tavLst>
                                        <p:tav tm="0">
                                          <p:val>
                                            <p:fltVal val="0"/>
                                          </p:val>
                                        </p:tav>
                                        <p:tav tm="100000">
                                          <p:val>
                                            <p:strVal val="#ppt_h"/>
                                          </p:val>
                                        </p:tav>
                                      </p:tavLst>
                                    </p:anim>
                                    <p:animEffect transition="in" filter="fade">
                                      <p:cBhvr>
                                        <p:cTn id="15" dur="5000"/>
                                        <p:tgtEl>
                                          <p:spTgt spid="159748"/>
                                        </p:tgtEl>
                                      </p:cBhvr>
                                    </p:animEffect>
                                  </p:childTnLst>
                                </p:cTn>
                              </p:par>
                            </p:childTnLst>
                          </p:cTn>
                        </p:par>
                        <p:par>
                          <p:cTn id="16" fill="hold">
                            <p:stCondLst>
                              <p:cond delay="7500"/>
                            </p:stCondLst>
                            <p:childTnLst>
                              <p:par>
                                <p:cTn id="17" presetID="53" presetClass="entr" presetSubtype="0" fill="hold" grpId="0" nodeType="afterEffect">
                                  <p:stCondLst>
                                    <p:cond delay="2000"/>
                                  </p:stCondLst>
                                  <p:childTnLst>
                                    <p:set>
                                      <p:cBhvr>
                                        <p:cTn id="18" dur="1" fill="hold">
                                          <p:stCondLst>
                                            <p:cond delay="0"/>
                                          </p:stCondLst>
                                        </p:cTn>
                                        <p:tgtEl>
                                          <p:spTgt spid="159750"/>
                                        </p:tgtEl>
                                        <p:attrNameLst>
                                          <p:attrName>style.visibility</p:attrName>
                                        </p:attrNameLst>
                                      </p:cBhvr>
                                      <p:to>
                                        <p:strVal val="visible"/>
                                      </p:to>
                                    </p:set>
                                    <p:anim calcmode="lin" valueType="num">
                                      <p:cBhvr>
                                        <p:cTn id="19" dur="5000" fill="hold"/>
                                        <p:tgtEl>
                                          <p:spTgt spid="159750"/>
                                        </p:tgtEl>
                                        <p:attrNameLst>
                                          <p:attrName>ppt_w</p:attrName>
                                        </p:attrNameLst>
                                      </p:cBhvr>
                                      <p:tavLst>
                                        <p:tav tm="0">
                                          <p:val>
                                            <p:fltVal val="0"/>
                                          </p:val>
                                        </p:tav>
                                        <p:tav tm="100000">
                                          <p:val>
                                            <p:strVal val="#ppt_w"/>
                                          </p:val>
                                        </p:tav>
                                      </p:tavLst>
                                    </p:anim>
                                    <p:anim calcmode="lin" valueType="num">
                                      <p:cBhvr>
                                        <p:cTn id="20" dur="5000" fill="hold"/>
                                        <p:tgtEl>
                                          <p:spTgt spid="159750"/>
                                        </p:tgtEl>
                                        <p:attrNameLst>
                                          <p:attrName>ppt_h</p:attrName>
                                        </p:attrNameLst>
                                      </p:cBhvr>
                                      <p:tavLst>
                                        <p:tav tm="0">
                                          <p:val>
                                            <p:fltVal val="0"/>
                                          </p:val>
                                        </p:tav>
                                        <p:tav tm="100000">
                                          <p:val>
                                            <p:strVal val="#ppt_h"/>
                                          </p:val>
                                        </p:tav>
                                      </p:tavLst>
                                    </p:anim>
                                    <p:animEffect transition="in" filter="fade">
                                      <p:cBhvr>
                                        <p:cTn id="21" dur="5000"/>
                                        <p:tgtEl>
                                          <p:spTgt spid="159750"/>
                                        </p:tgtEl>
                                      </p:cBhvr>
                                    </p:animEffect>
                                  </p:childTnLst>
                                </p:cTn>
                              </p:par>
                            </p:childTnLst>
                          </p:cTn>
                        </p:par>
                        <p:par>
                          <p:cTn id="22" fill="hold">
                            <p:stCondLst>
                              <p:cond delay="14500"/>
                            </p:stCondLst>
                            <p:childTnLst>
                              <p:par>
                                <p:cTn id="23" presetID="53" presetClass="entr" presetSubtype="0" fill="hold" grpId="0" nodeType="afterEffect">
                                  <p:stCondLst>
                                    <p:cond delay="2000"/>
                                  </p:stCondLst>
                                  <p:childTnLst>
                                    <p:set>
                                      <p:cBhvr>
                                        <p:cTn id="24" dur="1" fill="hold">
                                          <p:stCondLst>
                                            <p:cond delay="0"/>
                                          </p:stCondLst>
                                        </p:cTn>
                                        <p:tgtEl>
                                          <p:spTgt spid="159751"/>
                                        </p:tgtEl>
                                        <p:attrNameLst>
                                          <p:attrName>style.visibility</p:attrName>
                                        </p:attrNameLst>
                                      </p:cBhvr>
                                      <p:to>
                                        <p:strVal val="visible"/>
                                      </p:to>
                                    </p:set>
                                    <p:anim calcmode="lin" valueType="num">
                                      <p:cBhvr>
                                        <p:cTn id="25" dur="5000" fill="hold"/>
                                        <p:tgtEl>
                                          <p:spTgt spid="159751"/>
                                        </p:tgtEl>
                                        <p:attrNameLst>
                                          <p:attrName>ppt_w</p:attrName>
                                        </p:attrNameLst>
                                      </p:cBhvr>
                                      <p:tavLst>
                                        <p:tav tm="0">
                                          <p:val>
                                            <p:fltVal val="0"/>
                                          </p:val>
                                        </p:tav>
                                        <p:tav tm="100000">
                                          <p:val>
                                            <p:strVal val="#ppt_w"/>
                                          </p:val>
                                        </p:tav>
                                      </p:tavLst>
                                    </p:anim>
                                    <p:anim calcmode="lin" valueType="num">
                                      <p:cBhvr>
                                        <p:cTn id="26" dur="5000" fill="hold"/>
                                        <p:tgtEl>
                                          <p:spTgt spid="159751"/>
                                        </p:tgtEl>
                                        <p:attrNameLst>
                                          <p:attrName>ppt_h</p:attrName>
                                        </p:attrNameLst>
                                      </p:cBhvr>
                                      <p:tavLst>
                                        <p:tav tm="0">
                                          <p:val>
                                            <p:fltVal val="0"/>
                                          </p:val>
                                        </p:tav>
                                        <p:tav tm="100000">
                                          <p:val>
                                            <p:strVal val="#ppt_h"/>
                                          </p:val>
                                        </p:tav>
                                      </p:tavLst>
                                    </p:anim>
                                    <p:animEffect transition="in" filter="fade">
                                      <p:cBhvr>
                                        <p:cTn id="27" dur="5000"/>
                                        <p:tgtEl>
                                          <p:spTgt spid="159751"/>
                                        </p:tgtEl>
                                      </p:cBhvr>
                                    </p:animEffect>
                                  </p:childTnLst>
                                </p:cTn>
                              </p:par>
                            </p:childTnLst>
                          </p:cTn>
                        </p:par>
                        <p:par>
                          <p:cTn id="28" fill="hold">
                            <p:stCondLst>
                              <p:cond delay="21500"/>
                            </p:stCondLst>
                            <p:childTnLst>
                              <p:par>
                                <p:cTn id="29" presetID="53" presetClass="entr" presetSubtype="0" fill="hold" grpId="0" nodeType="afterEffect">
                                  <p:stCondLst>
                                    <p:cond delay="2000"/>
                                  </p:stCondLst>
                                  <p:childTnLst>
                                    <p:set>
                                      <p:cBhvr>
                                        <p:cTn id="30" dur="1" fill="hold">
                                          <p:stCondLst>
                                            <p:cond delay="0"/>
                                          </p:stCondLst>
                                        </p:cTn>
                                        <p:tgtEl>
                                          <p:spTgt spid="159754"/>
                                        </p:tgtEl>
                                        <p:attrNameLst>
                                          <p:attrName>style.visibility</p:attrName>
                                        </p:attrNameLst>
                                      </p:cBhvr>
                                      <p:to>
                                        <p:strVal val="visible"/>
                                      </p:to>
                                    </p:set>
                                    <p:anim calcmode="lin" valueType="num">
                                      <p:cBhvr>
                                        <p:cTn id="31" dur="5000" fill="hold"/>
                                        <p:tgtEl>
                                          <p:spTgt spid="159754"/>
                                        </p:tgtEl>
                                        <p:attrNameLst>
                                          <p:attrName>ppt_w</p:attrName>
                                        </p:attrNameLst>
                                      </p:cBhvr>
                                      <p:tavLst>
                                        <p:tav tm="0">
                                          <p:val>
                                            <p:fltVal val="0"/>
                                          </p:val>
                                        </p:tav>
                                        <p:tav tm="100000">
                                          <p:val>
                                            <p:strVal val="#ppt_w"/>
                                          </p:val>
                                        </p:tav>
                                      </p:tavLst>
                                    </p:anim>
                                    <p:anim calcmode="lin" valueType="num">
                                      <p:cBhvr>
                                        <p:cTn id="32" dur="5000" fill="hold"/>
                                        <p:tgtEl>
                                          <p:spTgt spid="159754"/>
                                        </p:tgtEl>
                                        <p:attrNameLst>
                                          <p:attrName>ppt_h</p:attrName>
                                        </p:attrNameLst>
                                      </p:cBhvr>
                                      <p:tavLst>
                                        <p:tav tm="0">
                                          <p:val>
                                            <p:fltVal val="0"/>
                                          </p:val>
                                        </p:tav>
                                        <p:tav tm="100000">
                                          <p:val>
                                            <p:strVal val="#ppt_h"/>
                                          </p:val>
                                        </p:tav>
                                      </p:tavLst>
                                    </p:anim>
                                    <p:animEffect transition="in" filter="fade">
                                      <p:cBhvr>
                                        <p:cTn id="33" dur="5000"/>
                                        <p:tgtEl>
                                          <p:spTgt spid="159754"/>
                                        </p:tgtEl>
                                      </p:cBhvr>
                                    </p:animEffect>
                                  </p:childTnLst>
                                </p:cTn>
                              </p:par>
                            </p:childTnLst>
                          </p:cTn>
                        </p:par>
                        <p:par>
                          <p:cTn id="34" fill="hold">
                            <p:stCondLst>
                              <p:cond delay="28500"/>
                            </p:stCondLst>
                            <p:childTnLst>
                              <p:par>
                                <p:cTn id="35" presetID="53" presetClass="entr" presetSubtype="0" fill="hold" grpId="0" nodeType="afterEffect">
                                  <p:stCondLst>
                                    <p:cond delay="2000"/>
                                  </p:stCondLst>
                                  <p:childTnLst>
                                    <p:set>
                                      <p:cBhvr>
                                        <p:cTn id="36" dur="1" fill="hold">
                                          <p:stCondLst>
                                            <p:cond delay="0"/>
                                          </p:stCondLst>
                                        </p:cTn>
                                        <p:tgtEl>
                                          <p:spTgt spid="159753"/>
                                        </p:tgtEl>
                                        <p:attrNameLst>
                                          <p:attrName>style.visibility</p:attrName>
                                        </p:attrNameLst>
                                      </p:cBhvr>
                                      <p:to>
                                        <p:strVal val="visible"/>
                                      </p:to>
                                    </p:set>
                                    <p:anim calcmode="lin" valueType="num">
                                      <p:cBhvr>
                                        <p:cTn id="37" dur="5000" fill="hold"/>
                                        <p:tgtEl>
                                          <p:spTgt spid="159753"/>
                                        </p:tgtEl>
                                        <p:attrNameLst>
                                          <p:attrName>ppt_w</p:attrName>
                                        </p:attrNameLst>
                                      </p:cBhvr>
                                      <p:tavLst>
                                        <p:tav tm="0">
                                          <p:val>
                                            <p:fltVal val="0"/>
                                          </p:val>
                                        </p:tav>
                                        <p:tav tm="100000">
                                          <p:val>
                                            <p:strVal val="#ppt_w"/>
                                          </p:val>
                                        </p:tav>
                                      </p:tavLst>
                                    </p:anim>
                                    <p:anim calcmode="lin" valueType="num">
                                      <p:cBhvr>
                                        <p:cTn id="38" dur="5000" fill="hold"/>
                                        <p:tgtEl>
                                          <p:spTgt spid="159753"/>
                                        </p:tgtEl>
                                        <p:attrNameLst>
                                          <p:attrName>ppt_h</p:attrName>
                                        </p:attrNameLst>
                                      </p:cBhvr>
                                      <p:tavLst>
                                        <p:tav tm="0">
                                          <p:val>
                                            <p:fltVal val="0"/>
                                          </p:val>
                                        </p:tav>
                                        <p:tav tm="100000">
                                          <p:val>
                                            <p:strVal val="#ppt_h"/>
                                          </p:val>
                                        </p:tav>
                                      </p:tavLst>
                                    </p:anim>
                                    <p:animEffect transition="in" filter="fade">
                                      <p:cBhvr>
                                        <p:cTn id="39" dur="5000"/>
                                        <p:tgtEl>
                                          <p:spTgt spid="159753"/>
                                        </p:tgtEl>
                                      </p:cBhvr>
                                    </p:animEffect>
                                  </p:childTnLst>
                                </p:cTn>
                              </p:par>
                            </p:childTnLst>
                          </p:cTn>
                        </p:par>
                        <p:par>
                          <p:cTn id="40" fill="hold">
                            <p:stCondLst>
                              <p:cond delay="35500"/>
                            </p:stCondLst>
                            <p:childTnLst>
                              <p:par>
                                <p:cTn id="41" presetID="53" presetClass="entr" presetSubtype="0" fill="hold" grpId="0" nodeType="afterEffect">
                                  <p:stCondLst>
                                    <p:cond delay="2000"/>
                                  </p:stCondLst>
                                  <p:childTnLst>
                                    <p:set>
                                      <p:cBhvr>
                                        <p:cTn id="42" dur="1" fill="hold">
                                          <p:stCondLst>
                                            <p:cond delay="0"/>
                                          </p:stCondLst>
                                        </p:cTn>
                                        <p:tgtEl>
                                          <p:spTgt spid="159755"/>
                                        </p:tgtEl>
                                        <p:attrNameLst>
                                          <p:attrName>style.visibility</p:attrName>
                                        </p:attrNameLst>
                                      </p:cBhvr>
                                      <p:to>
                                        <p:strVal val="visible"/>
                                      </p:to>
                                    </p:set>
                                    <p:anim calcmode="lin" valueType="num">
                                      <p:cBhvr>
                                        <p:cTn id="43" dur="5000" fill="hold"/>
                                        <p:tgtEl>
                                          <p:spTgt spid="159755"/>
                                        </p:tgtEl>
                                        <p:attrNameLst>
                                          <p:attrName>ppt_w</p:attrName>
                                        </p:attrNameLst>
                                      </p:cBhvr>
                                      <p:tavLst>
                                        <p:tav tm="0">
                                          <p:val>
                                            <p:fltVal val="0"/>
                                          </p:val>
                                        </p:tav>
                                        <p:tav tm="100000">
                                          <p:val>
                                            <p:strVal val="#ppt_w"/>
                                          </p:val>
                                        </p:tav>
                                      </p:tavLst>
                                    </p:anim>
                                    <p:anim calcmode="lin" valueType="num">
                                      <p:cBhvr>
                                        <p:cTn id="44" dur="5000" fill="hold"/>
                                        <p:tgtEl>
                                          <p:spTgt spid="159755"/>
                                        </p:tgtEl>
                                        <p:attrNameLst>
                                          <p:attrName>ppt_h</p:attrName>
                                        </p:attrNameLst>
                                      </p:cBhvr>
                                      <p:tavLst>
                                        <p:tav tm="0">
                                          <p:val>
                                            <p:fltVal val="0"/>
                                          </p:val>
                                        </p:tav>
                                        <p:tav tm="100000">
                                          <p:val>
                                            <p:strVal val="#ppt_h"/>
                                          </p:val>
                                        </p:tav>
                                      </p:tavLst>
                                    </p:anim>
                                    <p:animEffect transition="in" filter="fade">
                                      <p:cBhvr>
                                        <p:cTn id="45" dur="5000"/>
                                        <p:tgtEl>
                                          <p:spTgt spid="159755"/>
                                        </p:tgtEl>
                                      </p:cBhvr>
                                    </p:animEffect>
                                  </p:childTnLst>
                                </p:cTn>
                              </p:par>
                            </p:childTnLst>
                          </p:cTn>
                        </p:par>
                        <p:par>
                          <p:cTn id="46" fill="hold">
                            <p:stCondLst>
                              <p:cond delay="42500"/>
                            </p:stCondLst>
                            <p:childTnLst>
                              <p:par>
                                <p:cTn id="47" presetID="53" presetClass="entr" presetSubtype="0" fill="hold" grpId="0" nodeType="afterEffect">
                                  <p:stCondLst>
                                    <p:cond delay="2000"/>
                                  </p:stCondLst>
                                  <p:childTnLst>
                                    <p:set>
                                      <p:cBhvr>
                                        <p:cTn id="48" dur="1" fill="hold">
                                          <p:stCondLst>
                                            <p:cond delay="0"/>
                                          </p:stCondLst>
                                        </p:cTn>
                                        <p:tgtEl>
                                          <p:spTgt spid="159756"/>
                                        </p:tgtEl>
                                        <p:attrNameLst>
                                          <p:attrName>style.visibility</p:attrName>
                                        </p:attrNameLst>
                                      </p:cBhvr>
                                      <p:to>
                                        <p:strVal val="visible"/>
                                      </p:to>
                                    </p:set>
                                    <p:anim calcmode="lin" valueType="num">
                                      <p:cBhvr>
                                        <p:cTn id="49" dur="5000" fill="hold"/>
                                        <p:tgtEl>
                                          <p:spTgt spid="159756"/>
                                        </p:tgtEl>
                                        <p:attrNameLst>
                                          <p:attrName>ppt_w</p:attrName>
                                        </p:attrNameLst>
                                      </p:cBhvr>
                                      <p:tavLst>
                                        <p:tav tm="0">
                                          <p:val>
                                            <p:fltVal val="0"/>
                                          </p:val>
                                        </p:tav>
                                        <p:tav tm="100000">
                                          <p:val>
                                            <p:strVal val="#ppt_w"/>
                                          </p:val>
                                        </p:tav>
                                      </p:tavLst>
                                    </p:anim>
                                    <p:anim calcmode="lin" valueType="num">
                                      <p:cBhvr>
                                        <p:cTn id="50" dur="5000" fill="hold"/>
                                        <p:tgtEl>
                                          <p:spTgt spid="159756"/>
                                        </p:tgtEl>
                                        <p:attrNameLst>
                                          <p:attrName>ppt_h</p:attrName>
                                        </p:attrNameLst>
                                      </p:cBhvr>
                                      <p:tavLst>
                                        <p:tav tm="0">
                                          <p:val>
                                            <p:fltVal val="0"/>
                                          </p:val>
                                        </p:tav>
                                        <p:tav tm="100000">
                                          <p:val>
                                            <p:strVal val="#ppt_h"/>
                                          </p:val>
                                        </p:tav>
                                      </p:tavLst>
                                    </p:anim>
                                    <p:animEffect transition="in" filter="fade">
                                      <p:cBhvr>
                                        <p:cTn id="51" dur="5000"/>
                                        <p:tgtEl>
                                          <p:spTgt spid="159756"/>
                                        </p:tgtEl>
                                      </p:cBhvr>
                                    </p:animEffect>
                                  </p:childTnLst>
                                </p:cTn>
                              </p:par>
                            </p:childTnLst>
                          </p:cTn>
                        </p:par>
                        <p:par>
                          <p:cTn id="52" fill="hold">
                            <p:stCondLst>
                              <p:cond delay="49500"/>
                            </p:stCondLst>
                            <p:childTnLst>
                              <p:par>
                                <p:cTn id="53" presetID="53" presetClass="entr" presetSubtype="0" fill="hold" grpId="0" nodeType="afterEffect">
                                  <p:stCondLst>
                                    <p:cond delay="2000"/>
                                  </p:stCondLst>
                                  <p:childTnLst>
                                    <p:set>
                                      <p:cBhvr>
                                        <p:cTn id="54" dur="1" fill="hold">
                                          <p:stCondLst>
                                            <p:cond delay="0"/>
                                          </p:stCondLst>
                                        </p:cTn>
                                        <p:tgtEl>
                                          <p:spTgt spid="159757"/>
                                        </p:tgtEl>
                                        <p:attrNameLst>
                                          <p:attrName>style.visibility</p:attrName>
                                        </p:attrNameLst>
                                      </p:cBhvr>
                                      <p:to>
                                        <p:strVal val="visible"/>
                                      </p:to>
                                    </p:set>
                                    <p:anim calcmode="lin" valueType="num">
                                      <p:cBhvr>
                                        <p:cTn id="55" dur="5000" fill="hold"/>
                                        <p:tgtEl>
                                          <p:spTgt spid="159757"/>
                                        </p:tgtEl>
                                        <p:attrNameLst>
                                          <p:attrName>ppt_w</p:attrName>
                                        </p:attrNameLst>
                                      </p:cBhvr>
                                      <p:tavLst>
                                        <p:tav tm="0">
                                          <p:val>
                                            <p:fltVal val="0"/>
                                          </p:val>
                                        </p:tav>
                                        <p:tav tm="100000">
                                          <p:val>
                                            <p:strVal val="#ppt_w"/>
                                          </p:val>
                                        </p:tav>
                                      </p:tavLst>
                                    </p:anim>
                                    <p:anim calcmode="lin" valueType="num">
                                      <p:cBhvr>
                                        <p:cTn id="56" dur="5000" fill="hold"/>
                                        <p:tgtEl>
                                          <p:spTgt spid="159757"/>
                                        </p:tgtEl>
                                        <p:attrNameLst>
                                          <p:attrName>ppt_h</p:attrName>
                                        </p:attrNameLst>
                                      </p:cBhvr>
                                      <p:tavLst>
                                        <p:tav tm="0">
                                          <p:val>
                                            <p:fltVal val="0"/>
                                          </p:val>
                                        </p:tav>
                                        <p:tav tm="100000">
                                          <p:val>
                                            <p:strVal val="#ppt_h"/>
                                          </p:val>
                                        </p:tav>
                                      </p:tavLst>
                                    </p:anim>
                                    <p:animEffect transition="in" filter="fade">
                                      <p:cBhvr>
                                        <p:cTn id="57" dur="5000"/>
                                        <p:tgtEl>
                                          <p:spTgt spid="159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7" grpId="0" animBg="1"/>
      <p:bldP spid="159755" grpId="0" animBg="1"/>
      <p:bldP spid="159748" grpId="0" animBg="1"/>
      <p:bldP spid="159749" grpId="0" animBg="1"/>
      <p:bldP spid="159750" grpId="0" animBg="1"/>
      <p:bldP spid="159751" grpId="0" animBg="1"/>
      <p:bldP spid="159753" grpId="0" animBg="1"/>
      <p:bldP spid="159754" grpId="0" animBg="1"/>
      <p:bldP spid="1597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Apa</a:t>
            </a:r>
            <a:r>
              <a:rPr lang="en-US" dirty="0" smtClean="0"/>
              <a:t> </a:t>
            </a:r>
            <a:r>
              <a:rPr lang="en-US" dirty="0" err="1" smtClean="0"/>
              <a:t>Bedanya</a:t>
            </a:r>
            <a:r>
              <a:rPr lang="en-US" dirty="0" smtClean="0"/>
              <a:t>?</a:t>
            </a:r>
            <a:endParaRPr lang="en-US" dirty="0"/>
          </a:p>
        </p:txBody>
      </p:sp>
      <p:pic>
        <p:nvPicPr>
          <p:cNvPr id="5" name="Content Placeholder 4" descr="popeye.jpg"/>
          <p:cNvPicPr>
            <a:picLocks noGrp="1" noChangeAspect="1"/>
          </p:cNvPicPr>
          <p:nvPr>
            <p:ph idx="1"/>
          </p:nvPr>
        </p:nvPicPr>
        <p:blipFill>
          <a:blip r:embed="rId2"/>
          <a:stretch>
            <a:fillRect/>
          </a:stretch>
        </p:blipFill>
        <p:spPr>
          <a:xfrm>
            <a:off x="5072066" y="1857364"/>
            <a:ext cx="3357586" cy="4410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ade_rai_12.jpg"/>
          <p:cNvPicPr>
            <a:picLocks noChangeAspect="1"/>
          </p:cNvPicPr>
          <p:nvPr/>
        </p:nvPicPr>
        <p:blipFill>
          <a:blip r:embed="rId3"/>
          <a:srcRect l="5271"/>
          <a:stretch>
            <a:fillRect/>
          </a:stretch>
        </p:blipFill>
        <p:spPr>
          <a:xfrm>
            <a:off x="686941" y="1857364"/>
            <a:ext cx="2527692" cy="450059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sz="6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Kama Sutra</a:t>
            </a:r>
            <a:endParaRPr lang="id-ID" sz="6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1795" name="WordArt 3"/>
          <p:cNvSpPr>
            <a:spLocks noChangeArrowheads="1" noChangeShapeType="1" noTextEdit="1"/>
          </p:cNvSpPr>
          <p:nvPr/>
        </p:nvSpPr>
        <p:spPr bwMode="auto">
          <a:xfrm>
            <a:off x="1439863" y="3105150"/>
            <a:ext cx="6276975" cy="6477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dirty="0">
                <a:ln w="11430"/>
                <a:solidFill>
                  <a:srgbClr val="7030A0"/>
                </a:solidFill>
                <a:effectLst>
                  <a:outerShdw blurRad="76200" dist="50800" dir="5400000" algn="tl" rotWithShape="0">
                    <a:srgbClr val="000000">
                      <a:alpha val="65000"/>
                    </a:srgbClr>
                  </a:outerShdw>
                </a:effectLst>
                <a:latin typeface="Algerian"/>
              </a:rPr>
              <a:t>KAMA SUTRA</a:t>
            </a:r>
          </a:p>
        </p:txBody>
      </p:sp>
      <p:sp>
        <p:nvSpPr>
          <p:cNvPr id="161796" name="WordArt 4"/>
          <p:cNvSpPr>
            <a:spLocks noChangeArrowheads="1" noChangeShapeType="1" noTextEdit="1"/>
          </p:cNvSpPr>
          <p:nvPr/>
        </p:nvSpPr>
        <p:spPr bwMode="auto">
          <a:xfrm>
            <a:off x="428596" y="1785926"/>
            <a:ext cx="8215370" cy="2555875"/>
          </a:xfrm>
          <a:prstGeom prst="rect">
            <a:avLst/>
          </a:prstGeom>
        </p:spPr>
        <p:txBody>
          <a:bodyPr wrap="none" fromWordArt="1">
            <a:prstTxWarp prst="textPlain">
              <a:avLst>
                <a:gd name="adj" fmla="val 50000"/>
              </a:avLst>
            </a:prstTxWarp>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kern="10" dirty="0" smtClean="0">
                <a:ln w="50800"/>
                <a:solidFill>
                  <a:schemeClr val="bg1">
                    <a:shade val="50000"/>
                  </a:schemeClr>
                </a:solidFill>
                <a:latin typeface="BabyMaker35"/>
              </a:rPr>
              <a:t>K A M A</a:t>
            </a:r>
            <a:endParaRPr lang="en-US" sz="3600" b="1" kern="10" dirty="0">
              <a:ln w="50800"/>
              <a:solidFill>
                <a:schemeClr val="bg1">
                  <a:shade val="50000"/>
                </a:schemeClr>
              </a:solidFill>
              <a:latin typeface="BabyMaker35"/>
            </a:endParaRPr>
          </a:p>
          <a:p>
            <a:pPr algn="ctr"/>
            <a:r>
              <a:rPr lang="en-US" sz="3600" b="1" kern="10" dirty="0">
                <a:ln w="50800"/>
                <a:solidFill>
                  <a:schemeClr val="bg1">
                    <a:shade val="50000"/>
                  </a:schemeClr>
                </a:solidFill>
                <a:latin typeface="BabyMaker35"/>
              </a:rPr>
              <a:t>          </a:t>
            </a:r>
            <a:r>
              <a:rPr lang="en-US" sz="3600" b="1" kern="10" dirty="0" smtClean="0">
                <a:ln w="50800"/>
                <a:solidFill>
                  <a:schemeClr val="bg1">
                    <a:shade val="50000"/>
                  </a:schemeClr>
                </a:solidFill>
                <a:latin typeface="BabyMaker35"/>
              </a:rPr>
              <a:t>S U T R A</a:t>
            </a:r>
            <a:endParaRPr lang="en-US" sz="3600" b="1" kern="10" dirty="0">
              <a:ln w="50800"/>
              <a:solidFill>
                <a:schemeClr val="bg1">
                  <a:shade val="50000"/>
                </a:schemeClr>
              </a:solidFill>
              <a:latin typeface="BabyMaker35"/>
            </a:endParaRPr>
          </a:p>
        </p:txBody>
      </p:sp>
      <p:sp>
        <p:nvSpPr>
          <p:cNvPr id="161797" name="WordArt 5"/>
          <p:cNvSpPr>
            <a:spLocks noChangeArrowheads="1" noChangeShapeType="1" noTextEdit="1"/>
          </p:cNvSpPr>
          <p:nvPr/>
        </p:nvSpPr>
        <p:spPr bwMode="auto">
          <a:xfrm>
            <a:off x="7632700" y="441325"/>
            <a:ext cx="900113" cy="597535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600" b="1" kern="10" spc="50" dirty="0">
                <a:ln w="11430"/>
                <a:solidFill>
                  <a:srgbClr val="00B0F0"/>
                </a:solidFill>
                <a:effectLst>
                  <a:outerShdw blurRad="76200" dist="50800" dir="5400000" algn="tl" rotWithShape="0">
                    <a:srgbClr val="000000">
                      <a:alpha val="65000"/>
                    </a:srgbClr>
                  </a:outerShdw>
                </a:effectLst>
                <a:latin typeface="Berlin Sans FB Demi"/>
              </a:rPr>
              <a:t>K</a:t>
            </a:r>
          </a:p>
          <a:p>
            <a:pPr algn="ctr"/>
            <a:r>
              <a:rPr lang="pt-BR" sz="3600" b="1" kern="10" spc="50" dirty="0">
                <a:ln w="11430"/>
                <a:solidFill>
                  <a:srgbClr val="00B0F0"/>
                </a:solidFill>
                <a:effectLst>
                  <a:outerShdw blurRad="76200" dist="50800" dir="5400000" algn="tl" rotWithShape="0">
                    <a:srgbClr val="000000">
                      <a:alpha val="65000"/>
                    </a:srgbClr>
                  </a:outerShdw>
                </a:effectLst>
                <a:latin typeface="Berlin Sans FB Demi"/>
              </a:rPr>
              <a:t>A</a:t>
            </a:r>
          </a:p>
          <a:p>
            <a:pPr algn="ctr"/>
            <a:r>
              <a:rPr lang="pt-BR" sz="3600" b="1" kern="10" spc="50" dirty="0">
                <a:ln w="11430"/>
                <a:solidFill>
                  <a:srgbClr val="00B0F0"/>
                </a:solidFill>
                <a:effectLst>
                  <a:outerShdw blurRad="76200" dist="50800" dir="5400000" algn="tl" rotWithShape="0">
                    <a:srgbClr val="000000">
                      <a:alpha val="65000"/>
                    </a:srgbClr>
                  </a:outerShdw>
                </a:effectLst>
                <a:latin typeface="Berlin Sans FB Demi"/>
              </a:rPr>
              <a:t>M</a:t>
            </a:r>
          </a:p>
          <a:p>
            <a:pPr algn="ctr"/>
            <a:r>
              <a:rPr lang="pt-BR" sz="3600" b="1" kern="10" spc="50" dirty="0">
                <a:ln w="11430"/>
                <a:solidFill>
                  <a:srgbClr val="00B0F0"/>
                </a:solidFill>
                <a:effectLst>
                  <a:outerShdw blurRad="76200" dist="50800" dir="5400000" algn="tl" rotWithShape="0">
                    <a:srgbClr val="000000">
                      <a:alpha val="65000"/>
                    </a:srgbClr>
                  </a:outerShdw>
                </a:effectLst>
                <a:latin typeface="Berlin Sans FB Demi"/>
              </a:rPr>
              <a:t>A</a:t>
            </a:r>
          </a:p>
          <a:p>
            <a:pPr algn="ctr"/>
            <a:r>
              <a:rPr lang="pt-BR" sz="3600" b="1" kern="10" spc="50" dirty="0">
                <a:ln w="11430"/>
                <a:solidFill>
                  <a:srgbClr val="00B0F0"/>
                </a:solidFill>
                <a:effectLst>
                  <a:outerShdw blurRad="76200" dist="50800" dir="5400000" algn="tl" rotWithShape="0">
                    <a:srgbClr val="000000">
                      <a:alpha val="65000"/>
                    </a:srgbClr>
                  </a:outerShdw>
                </a:effectLst>
                <a:latin typeface="Berlin Sans FB Demi"/>
              </a:rPr>
              <a:t>S</a:t>
            </a:r>
          </a:p>
          <a:p>
            <a:pPr algn="ctr"/>
            <a:r>
              <a:rPr lang="pt-BR" sz="3600" b="1" kern="10" spc="50" dirty="0">
                <a:ln w="11430"/>
                <a:solidFill>
                  <a:srgbClr val="00B0F0"/>
                </a:solidFill>
                <a:effectLst>
                  <a:outerShdw blurRad="76200" dist="50800" dir="5400000" algn="tl" rotWithShape="0">
                    <a:srgbClr val="000000">
                      <a:alpha val="65000"/>
                    </a:srgbClr>
                  </a:outerShdw>
                </a:effectLst>
                <a:latin typeface="Berlin Sans FB Demi"/>
              </a:rPr>
              <a:t>U</a:t>
            </a:r>
          </a:p>
          <a:p>
            <a:pPr algn="ctr"/>
            <a:r>
              <a:rPr lang="pt-BR" sz="3600" b="1" kern="10" spc="50" dirty="0">
                <a:ln w="11430"/>
                <a:solidFill>
                  <a:srgbClr val="00B0F0"/>
                </a:solidFill>
                <a:effectLst>
                  <a:outerShdw blurRad="76200" dist="50800" dir="5400000" algn="tl" rotWithShape="0">
                    <a:srgbClr val="000000">
                      <a:alpha val="65000"/>
                    </a:srgbClr>
                  </a:outerShdw>
                </a:effectLst>
                <a:latin typeface="Berlin Sans FB Demi"/>
              </a:rPr>
              <a:t>T</a:t>
            </a:r>
          </a:p>
          <a:p>
            <a:pPr algn="ctr"/>
            <a:r>
              <a:rPr lang="pt-BR" sz="3600" b="1" kern="10" spc="50" dirty="0">
                <a:ln w="11430"/>
                <a:solidFill>
                  <a:srgbClr val="00B0F0"/>
                </a:solidFill>
                <a:effectLst>
                  <a:outerShdw blurRad="76200" dist="50800" dir="5400000" algn="tl" rotWithShape="0">
                    <a:srgbClr val="000000">
                      <a:alpha val="65000"/>
                    </a:srgbClr>
                  </a:outerShdw>
                </a:effectLst>
                <a:latin typeface="Berlin Sans FB Demi"/>
              </a:rPr>
              <a:t>R</a:t>
            </a:r>
          </a:p>
          <a:p>
            <a:pPr algn="ctr"/>
            <a:r>
              <a:rPr lang="pt-BR" sz="3600" b="1" kern="10" spc="50" dirty="0">
                <a:ln w="11430"/>
                <a:solidFill>
                  <a:srgbClr val="00B0F0"/>
                </a:solidFill>
                <a:effectLst>
                  <a:outerShdw blurRad="76200" dist="50800" dir="5400000" algn="tl" rotWithShape="0">
                    <a:srgbClr val="000000">
                      <a:alpha val="65000"/>
                    </a:srgbClr>
                  </a:outerShdw>
                </a:effectLst>
                <a:latin typeface="Berlin Sans FB Demi"/>
              </a:rPr>
              <a:t>A</a:t>
            </a:r>
            <a:endParaRPr lang="en-US" sz="3600" b="1" kern="10" spc="50" dirty="0">
              <a:ln w="11430"/>
              <a:solidFill>
                <a:srgbClr val="00B0F0"/>
              </a:solidFill>
              <a:effectLst>
                <a:outerShdw blurRad="76200" dist="50800" dir="5400000" algn="tl" rotWithShape="0">
                  <a:srgbClr val="000000">
                    <a:alpha val="65000"/>
                  </a:srgbClr>
                </a:outerShdw>
              </a:effectLst>
              <a:latin typeface="Berlin Sans FB Demi"/>
            </a:endParaRPr>
          </a:p>
        </p:txBody>
      </p:sp>
      <p:sp>
        <p:nvSpPr>
          <p:cNvPr id="161798" name="WordArt 6"/>
          <p:cNvSpPr>
            <a:spLocks noChangeArrowheads="1" noChangeShapeType="1" noTextEdit="1"/>
          </p:cNvSpPr>
          <p:nvPr/>
        </p:nvSpPr>
        <p:spPr bwMode="auto">
          <a:xfrm rot="-5400000">
            <a:off x="4321175" y="1916113"/>
            <a:ext cx="611188" cy="8316912"/>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600" b="1" kern="10" spc="50" dirty="0">
                <a:ln w="11430"/>
                <a:solidFill>
                  <a:schemeClr val="accent1">
                    <a:lumMod val="40000"/>
                    <a:lumOff val="60000"/>
                  </a:schemeClr>
                </a:solidFill>
                <a:effectLst>
                  <a:outerShdw blurRad="76200" dist="50800" dir="5400000" algn="tl" rotWithShape="0">
                    <a:srgbClr val="000000">
                      <a:alpha val="65000"/>
                    </a:srgbClr>
                  </a:outerShdw>
                </a:effectLst>
                <a:latin typeface="Copperplate Gothic Bold"/>
              </a:rPr>
              <a:t>K</a:t>
            </a:r>
          </a:p>
          <a:p>
            <a:pPr algn="ctr"/>
            <a:r>
              <a:rPr lang="pt-BR" sz="3600" b="1" kern="10" spc="50" dirty="0">
                <a:ln w="11430"/>
                <a:solidFill>
                  <a:schemeClr val="accent1">
                    <a:lumMod val="40000"/>
                    <a:lumOff val="60000"/>
                  </a:schemeClr>
                </a:solidFill>
                <a:effectLst>
                  <a:outerShdw blurRad="76200" dist="50800" dir="5400000" algn="tl" rotWithShape="0">
                    <a:srgbClr val="000000">
                      <a:alpha val="65000"/>
                    </a:srgbClr>
                  </a:outerShdw>
                </a:effectLst>
                <a:latin typeface="Copperplate Gothic Bold"/>
              </a:rPr>
              <a:t>A</a:t>
            </a:r>
          </a:p>
          <a:p>
            <a:pPr algn="ctr"/>
            <a:r>
              <a:rPr lang="pt-BR" sz="3600" b="1" kern="10" spc="50" dirty="0">
                <a:ln w="11430"/>
                <a:solidFill>
                  <a:schemeClr val="accent1">
                    <a:lumMod val="40000"/>
                    <a:lumOff val="60000"/>
                  </a:schemeClr>
                </a:solidFill>
                <a:effectLst>
                  <a:outerShdw blurRad="76200" dist="50800" dir="5400000" algn="tl" rotWithShape="0">
                    <a:srgbClr val="000000">
                      <a:alpha val="65000"/>
                    </a:srgbClr>
                  </a:outerShdw>
                </a:effectLst>
                <a:latin typeface="Copperplate Gothic Bold"/>
              </a:rPr>
              <a:t>M</a:t>
            </a:r>
          </a:p>
          <a:p>
            <a:pPr algn="ctr"/>
            <a:r>
              <a:rPr lang="pt-BR" sz="3600" b="1" kern="10" spc="50" dirty="0">
                <a:ln w="11430"/>
                <a:solidFill>
                  <a:schemeClr val="accent1">
                    <a:lumMod val="40000"/>
                    <a:lumOff val="60000"/>
                  </a:schemeClr>
                </a:solidFill>
                <a:effectLst>
                  <a:outerShdw blurRad="76200" dist="50800" dir="5400000" algn="tl" rotWithShape="0">
                    <a:srgbClr val="000000">
                      <a:alpha val="65000"/>
                    </a:srgbClr>
                  </a:outerShdw>
                </a:effectLst>
                <a:latin typeface="Copperplate Gothic Bold"/>
              </a:rPr>
              <a:t>A</a:t>
            </a:r>
          </a:p>
          <a:p>
            <a:pPr algn="ctr"/>
            <a:r>
              <a:rPr lang="pt-BR" sz="3600" b="1" kern="10" spc="50" dirty="0">
                <a:ln w="11430"/>
                <a:solidFill>
                  <a:schemeClr val="accent1">
                    <a:lumMod val="40000"/>
                    <a:lumOff val="60000"/>
                  </a:schemeClr>
                </a:solidFill>
                <a:effectLst>
                  <a:outerShdw blurRad="76200" dist="50800" dir="5400000" algn="tl" rotWithShape="0">
                    <a:srgbClr val="000000">
                      <a:alpha val="65000"/>
                    </a:srgbClr>
                  </a:outerShdw>
                </a:effectLst>
                <a:latin typeface="Copperplate Gothic Bold"/>
              </a:rPr>
              <a:t>S</a:t>
            </a:r>
          </a:p>
          <a:p>
            <a:pPr algn="ctr"/>
            <a:r>
              <a:rPr lang="pt-BR" sz="3600" b="1" kern="10" spc="50" dirty="0">
                <a:ln w="11430"/>
                <a:solidFill>
                  <a:schemeClr val="accent1">
                    <a:lumMod val="40000"/>
                    <a:lumOff val="60000"/>
                  </a:schemeClr>
                </a:solidFill>
                <a:effectLst>
                  <a:outerShdw blurRad="76200" dist="50800" dir="5400000" algn="tl" rotWithShape="0">
                    <a:srgbClr val="000000">
                      <a:alpha val="65000"/>
                    </a:srgbClr>
                  </a:outerShdw>
                </a:effectLst>
                <a:latin typeface="Copperplate Gothic Bold"/>
              </a:rPr>
              <a:t>U</a:t>
            </a:r>
          </a:p>
          <a:p>
            <a:pPr algn="ctr"/>
            <a:r>
              <a:rPr lang="pt-BR" sz="3600" b="1" kern="10" spc="50" dirty="0">
                <a:ln w="11430"/>
                <a:solidFill>
                  <a:schemeClr val="accent1">
                    <a:lumMod val="40000"/>
                    <a:lumOff val="60000"/>
                  </a:schemeClr>
                </a:solidFill>
                <a:effectLst>
                  <a:outerShdw blurRad="76200" dist="50800" dir="5400000" algn="tl" rotWithShape="0">
                    <a:srgbClr val="000000">
                      <a:alpha val="65000"/>
                    </a:srgbClr>
                  </a:outerShdw>
                </a:effectLst>
                <a:latin typeface="Copperplate Gothic Bold"/>
              </a:rPr>
              <a:t>T</a:t>
            </a:r>
          </a:p>
          <a:p>
            <a:pPr algn="ctr"/>
            <a:r>
              <a:rPr lang="pt-BR" sz="3600" b="1" kern="10" spc="50" dirty="0">
                <a:ln w="11430"/>
                <a:solidFill>
                  <a:schemeClr val="accent1">
                    <a:lumMod val="40000"/>
                    <a:lumOff val="60000"/>
                  </a:schemeClr>
                </a:solidFill>
                <a:effectLst>
                  <a:outerShdw blurRad="76200" dist="50800" dir="5400000" algn="tl" rotWithShape="0">
                    <a:srgbClr val="000000">
                      <a:alpha val="65000"/>
                    </a:srgbClr>
                  </a:outerShdw>
                </a:effectLst>
                <a:latin typeface="Copperplate Gothic Bold"/>
              </a:rPr>
              <a:t>R</a:t>
            </a:r>
          </a:p>
          <a:p>
            <a:pPr algn="ctr"/>
            <a:r>
              <a:rPr lang="pt-BR" sz="3600" b="1" kern="10" spc="50" dirty="0">
                <a:ln w="11430"/>
                <a:solidFill>
                  <a:schemeClr val="accent1">
                    <a:lumMod val="40000"/>
                    <a:lumOff val="60000"/>
                  </a:schemeClr>
                </a:solidFill>
                <a:effectLst>
                  <a:outerShdw blurRad="76200" dist="50800" dir="5400000" algn="tl" rotWithShape="0">
                    <a:srgbClr val="000000">
                      <a:alpha val="65000"/>
                    </a:srgbClr>
                  </a:outerShdw>
                </a:effectLst>
                <a:latin typeface="Copperplate Gothic Bold"/>
              </a:rPr>
              <a:t>A</a:t>
            </a:r>
            <a:endParaRPr lang="en-US" sz="3600" b="1" kern="10" spc="50" dirty="0">
              <a:ln w="11430"/>
              <a:solidFill>
                <a:schemeClr val="accent1">
                  <a:lumMod val="40000"/>
                  <a:lumOff val="60000"/>
                </a:schemeClr>
              </a:solidFill>
              <a:effectLst>
                <a:outerShdw blurRad="76200" dist="50800" dir="5400000" algn="tl" rotWithShape="0">
                  <a:srgbClr val="000000">
                    <a:alpha val="65000"/>
                  </a:srgbClr>
                </a:outerShdw>
              </a:effectLst>
              <a:latin typeface="Copperplate Gothic Bold"/>
            </a:endParaRPr>
          </a:p>
        </p:txBody>
      </p:sp>
      <p:sp>
        <p:nvSpPr>
          <p:cNvPr id="161799" name="WordArt 7"/>
          <p:cNvSpPr>
            <a:spLocks noChangeArrowheads="1" noChangeShapeType="1" noTextEdit="1"/>
          </p:cNvSpPr>
          <p:nvPr/>
        </p:nvSpPr>
        <p:spPr bwMode="auto">
          <a:xfrm rot="10800000">
            <a:off x="984270" y="3786190"/>
            <a:ext cx="6445250" cy="841375"/>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dirty="0">
                <a:ln w="11430"/>
                <a:solidFill>
                  <a:srgbClr val="00CC00"/>
                </a:solidFill>
                <a:effectLst>
                  <a:outerShdw blurRad="76200" dist="50800" dir="5400000" algn="tl" rotWithShape="0">
                    <a:srgbClr val="000000">
                      <a:alpha val="65000"/>
                    </a:srgbClr>
                  </a:outerShdw>
                </a:effectLst>
                <a:latin typeface="Arial Rounded MT Bold"/>
              </a:rPr>
              <a:t>KAMA SUTRA</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1794"/>
                                        </p:tgtEl>
                                        <p:attrNameLst>
                                          <p:attrName>style.visibility</p:attrName>
                                        </p:attrNameLst>
                                      </p:cBhvr>
                                      <p:to>
                                        <p:strVal val="visible"/>
                                      </p:to>
                                    </p:set>
                                    <p:animEffect transition="in" filter="fade">
                                      <p:cBhvr>
                                        <p:cTn id="7" dur="2000"/>
                                        <p:tgtEl>
                                          <p:spTgt spid="161794"/>
                                        </p:tgtEl>
                                      </p:cBhvr>
                                    </p:animEffect>
                                  </p:childTnLst>
                                  <p:subTnLst>
                                    <p:set>
                                      <p:cBhvr override="childStyle">
                                        <p:cTn dur="1" fill="hold" display="0" masterRel="nextClick" afterEffect="1"/>
                                        <p:tgtEl>
                                          <p:spTgt spid="16179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1795"/>
                                        </p:tgtEl>
                                        <p:attrNameLst>
                                          <p:attrName>style.visibility</p:attrName>
                                        </p:attrNameLst>
                                      </p:cBhvr>
                                      <p:to>
                                        <p:strVal val="visible"/>
                                      </p:to>
                                    </p:set>
                                    <p:animEffect transition="in" filter="fade">
                                      <p:cBhvr>
                                        <p:cTn id="12" dur="5000"/>
                                        <p:tgtEl>
                                          <p:spTgt spid="161795"/>
                                        </p:tgtEl>
                                      </p:cBhvr>
                                    </p:animEffect>
                                  </p:childTnLst>
                                  <p:subTnLst>
                                    <p:set>
                                      <p:cBhvr override="childStyle">
                                        <p:cTn dur="1" fill="hold" display="0" masterRel="nextClick" afterEffect="1"/>
                                        <p:tgtEl>
                                          <p:spTgt spid="161795"/>
                                        </p:tgtEl>
                                        <p:attrNameLst>
                                          <p:attrName>style.visibility</p:attrName>
                                        </p:attrNameLst>
                                      </p:cBhvr>
                                      <p:to>
                                        <p:strVal val="hidden"/>
                                      </p:to>
                                    </p:set>
                                  </p:subTnLst>
                                </p:cTn>
                              </p:par>
                            </p:childTnLst>
                          </p:cTn>
                        </p:par>
                        <p:par>
                          <p:cTn id="13" fill="hold">
                            <p:stCondLst>
                              <p:cond delay="5000"/>
                            </p:stCondLst>
                            <p:childTnLst>
                              <p:par>
                                <p:cTn id="14" presetID="7" presetClass="entr" presetSubtype="2" fill="hold" grpId="0" nodeType="afterEffect">
                                  <p:stCondLst>
                                    <p:cond delay="2000"/>
                                  </p:stCondLst>
                                  <p:childTnLst>
                                    <p:set>
                                      <p:cBhvr>
                                        <p:cTn id="15" dur="1" fill="hold">
                                          <p:stCondLst>
                                            <p:cond delay="0"/>
                                          </p:stCondLst>
                                        </p:cTn>
                                        <p:tgtEl>
                                          <p:spTgt spid="161796"/>
                                        </p:tgtEl>
                                        <p:attrNameLst>
                                          <p:attrName>style.visibility</p:attrName>
                                        </p:attrNameLst>
                                      </p:cBhvr>
                                      <p:to>
                                        <p:strVal val="visible"/>
                                      </p:to>
                                    </p:set>
                                    <p:anim calcmode="lin" valueType="num">
                                      <p:cBhvr additive="base">
                                        <p:cTn id="16" dur="5000" fill="hold"/>
                                        <p:tgtEl>
                                          <p:spTgt spid="161796"/>
                                        </p:tgtEl>
                                        <p:attrNameLst>
                                          <p:attrName>ppt_x</p:attrName>
                                        </p:attrNameLst>
                                      </p:cBhvr>
                                      <p:tavLst>
                                        <p:tav tm="0">
                                          <p:val>
                                            <p:strVal val="1+#ppt_w/2"/>
                                          </p:val>
                                        </p:tav>
                                        <p:tav tm="100000">
                                          <p:val>
                                            <p:strVal val="#ppt_x"/>
                                          </p:val>
                                        </p:tav>
                                      </p:tavLst>
                                    </p:anim>
                                    <p:anim calcmode="lin" valueType="num">
                                      <p:cBhvr additive="base">
                                        <p:cTn id="17" dur="5000" fill="hold"/>
                                        <p:tgtEl>
                                          <p:spTgt spid="16179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61796"/>
                                        </p:tgtEl>
                                        <p:attrNameLst>
                                          <p:attrName>style.visibility</p:attrName>
                                        </p:attrNameLst>
                                      </p:cBhvr>
                                      <p:to>
                                        <p:strVal val="hidden"/>
                                      </p:to>
                                    </p:set>
                                  </p:subTnLst>
                                </p:cTn>
                              </p:par>
                            </p:childTnLst>
                          </p:cTn>
                        </p:par>
                        <p:par>
                          <p:cTn id="18" fill="hold">
                            <p:stCondLst>
                              <p:cond delay="12000"/>
                            </p:stCondLst>
                            <p:childTnLst>
                              <p:par>
                                <p:cTn id="19" presetID="35" presetClass="entr" presetSubtype="0" fill="hold" grpId="0" nodeType="afterEffect">
                                  <p:stCondLst>
                                    <p:cond delay="2000"/>
                                  </p:stCondLst>
                                  <p:childTnLst>
                                    <p:set>
                                      <p:cBhvr>
                                        <p:cTn id="20" dur="1" fill="hold">
                                          <p:stCondLst>
                                            <p:cond delay="0"/>
                                          </p:stCondLst>
                                        </p:cTn>
                                        <p:tgtEl>
                                          <p:spTgt spid="161797"/>
                                        </p:tgtEl>
                                        <p:attrNameLst>
                                          <p:attrName>style.visibility</p:attrName>
                                        </p:attrNameLst>
                                      </p:cBhvr>
                                      <p:to>
                                        <p:strVal val="visible"/>
                                      </p:to>
                                    </p:set>
                                    <p:animEffect transition="in" filter="fade">
                                      <p:cBhvr>
                                        <p:cTn id="21" dur="5000"/>
                                        <p:tgtEl>
                                          <p:spTgt spid="161797"/>
                                        </p:tgtEl>
                                      </p:cBhvr>
                                    </p:animEffect>
                                    <p:anim calcmode="lin" valueType="num">
                                      <p:cBhvr>
                                        <p:cTn id="22" dur="5000" fill="hold"/>
                                        <p:tgtEl>
                                          <p:spTgt spid="161797"/>
                                        </p:tgtEl>
                                        <p:attrNameLst>
                                          <p:attrName>style.rotation</p:attrName>
                                        </p:attrNameLst>
                                      </p:cBhvr>
                                      <p:tavLst>
                                        <p:tav tm="0">
                                          <p:val>
                                            <p:fltVal val="720"/>
                                          </p:val>
                                        </p:tav>
                                        <p:tav tm="100000">
                                          <p:val>
                                            <p:fltVal val="0"/>
                                          </p:val>
                                        </p:tav>
                                      </p:tavLst>
                                    </p:anim>
                                    <p:anim calcmode="lin" valueType="num">
                                      <p:cBhvr>
                                        <p:cTn id="23" dur="5000" fill="hold"/>
                                        <p:tgtEl>
                                          <p:spTgt spid="161797"/>
                                        </p:tgtEl>
                                        <p:attrNameLst>
                                          <p:attrName>ppt_h</p:attrName>
                                        </p:attrNameLst>
                                      </p:cBhvr>
                                      <p:tavLst>
                                        <p:tav tm="0">
                                          <p:val>
                                            <p:fltVal val="0"/>
                                          </p:val>
                                        </p:tav>
                                        <p:tav tm="100000">
                                          <p:val>
                                            <p:strVal val="#ppt_h"/>
                                          </p:val>
                                        </p:tav>
                                      </p:tavLst>
                                    </p:anim>
                                    <p:anim calcmode="lin" valueType="num">
                                      <p:cBhvr>
                                        <p:cTn id="24" dur="5000" fill="hold"/>
                                        <p:tgtEl>
                                          <p:spTgt spid="161797"/>
                                        </p:tgtEl>
                                        <p:attrNameLst>
                                          <p:attrName>ppt_w</p:attrName>
                                        </p:attrNameLst>
                                      </p:cBhvr>
                                      <p:tavLst>
                                        <p:tav tm="0">
                                          <p:val>
                                            <p:fltVal val="0"/>
                                          </p:val>
                                        </p:tav>
                                        <p:tav tm="100000">
                                          <p:val>
                                            <p:strVal val="#ppt_w"/>
                                          </p:val>
                                        </p:tav>
                                      </p:tavLst>
                                    </p:anim>
                                  </p:childTnLst>
                                  <p:subTnLst>
                                    <p:set>
                                      <p:cBhvr override="childStyle">
                                        <p:cTn dur="1" fill="hold" display="0" masterRel="nextClick" afterEffect="1"/>
                                        <p:tgtEl>
                                          <p:spTgt spid="161797"/>
                                        </p:tgtEl>
                                        <p:attrNameLst>
                                          <p:attrName>style.visibility</p:attrName>
                                        </p:attrNameLst>
                                      </p:cBhvr>
                                      <p:to>
                                        <p:strVal val="hidden"/>
                                      </p:to>
                                    </p:set>
                                  </p:subTnLst>
                                </p:cTn>
                              </p:par>
                            </p:childTnLst>
                          </p:cTn>
                        </p:par>
                        <p:par>
                          <p:cTn id="25" fill="hold">
                            <p:stCondLst>
                              <p:cond delay="19000"/>
                            </p:stCondLst>
                            <p:childTnLst>
                              <p:par>
                                <p:cTn id="26" presetID="26" presetClass="entr" presetSubtype="0" fill="hold" grpId="0" nodeType="afterEffect">
                                  <p:stCondLst>
                                    <p:cond delay="2000"/>
                                  </p:stCondLst>
                                  <p:childTnLst>
                                    <p:set>
                                      <p:cBhvr>
                                        <p:cTn id="27" dur="1" fill="hold">
                                          <p:stCondLst>
                                            <p:cond delay="0"/>
                                          </p:stCondLst>
                                        </p:cTn>
                                        <p:tgtEl>
                                          <p:spTgt spid="161798"/>
                                        </p:tgtEl>
                                        <p:attrNameLst>
                                          <p:attrName>style.visibility</p:attrName>
                                        </p:attrNameLst>
                                      </p:cBhvr>
                                      <p:to>
                                        <p:strVal val="visible"/>
                                      </p:to>
                                    </p:set>
                                    <p:animEffect transition="in" filter="wipe(down)">
                                      <p:cBhvr>
                                        <p:cTn id="28" dur="1450">
                                          <p:stCondLst>
                                            <p:cond delay="0"/>
                                          </p:stCondLst>
                                        </p:cTn>
                                        <p:tgtEl>
                                          <p:spTgt spid="161798"/>
                                        </p:tgtEl>
                                      </p:cBhvr>
                                    </p:animEffect>
                                    <p:anim calcmode="lin" valueType="num">
                                      <p:cBhvr>
                                        <p:cTn id="29" dur="4555" tmFilter="0,0; 0.14,0.36; 0.43,0.73; 0.71,0.91; 1.0,1.0">
                                          <p:stCondLst>
                                            <p:cond delay="0"/>
                                          </p:stCondLst>
                                        </p:cTn>
                                        <p:tgtEl>
                                          <p:spTgt spid="161798"/>
                                        </p:tgtEl>
                                        <p:attrNameLst>
                                          <p:attrName>ppt_x</p:attrName>
                                        </p:attrNameLst>
                                      </p:cBhvr>
                                      <p:tavLst>
                                        <p:tav tm="0">
                                          <p:val>
                                            <p:strVal val="#ppt_x-0.25"/>
                                          </p:val>
                                        </p:tav>
                                        <p:tav tm="100000">
                                          <p:val>
                                            <p:strVal val="#ppt_x"/>
                                          </p:val>
                                        </p:tav>
                                      </p:tavLst>
                                    </p:anim>
                                    <p:anim calcmode="lin" valueType="num">
                                      <p:cBhvr>
                                        <p:cTn id="30" dur="1660" tmFilter="0.0,0.0; 0.25,0.07; 0.50,0.2; 0.75,0.467; 1.0,1.0">
                                          <p:stCondLst>
                                            <p:cond delay="0"/>
                                          </p:stCondLst>
                                        </p:cTn>
                                        <p:tgtEl>
                                          <p:spTgt spid="161798"/>
                                        </p:tgtEl>
                                        <p:attrNameLst>
                                          <p:attrName>ppt_y</p:attrName>
                                        </p:attrNameLst>
                                      </p:cBhvr>
                                      <p:tavLst>
                                        <p:tav tm="0" fmla="#ppt_y-sin(pi*$)/3">
                                          <p:val>
                                            <p:fltVal val="0.5"/>
                                          </p:val>
                                        </p:tav>
                                        <p:tav tm="100000">
                                          <p:val>
                                            <p:fltVal val="1"/>
                                          </p:val>
                                        </p:tav>
                                      </p:tavLst>
                                    </p:anim>
                                    <p:anim calcmode="lin" valueType="num">
                                      <p:cBhvr>
                                        <p:cTn id="31" dur="1660" tmFilter="0, 0; 0.125,0.2665; 0.25,0.4; 0.375,0.465; 0.5,0.5;  0.625,0.535; 0.75,0.6; 0.875,0.7335; 1,1">
                                          <p:stCondLst>
                                            <p:cond delay="1660"/>
                                          </p:stCondLst>
                                        </p:cTn>
                                        <p:tgtEl>
                                          <p:spTgt spid="161798"/>
                                        </p:tgtEl>
                                        <p:attrNameLst>
                                          <p:attrName>ppt_y</p:attrName>
                                        </p:attrNameLst>
                                      </p:cBhvr>
                                      <p:tavLst>
                                        <p:tav tm="0" fmla="#ppt_y-sin(pi*$)/9">
                                          <p:val>
                                            <p:fltVal val="0"/>
                                          </p:val>
                                        </p:tav>
                                        <p:tav tm="100000">
                                          <p:val>
                                            <p:fltVal val="1"/>
                                          </p:val>
                                        </p:tav>
                                      </p:tavLst>
                                    </p:anim>
                                    <p:anim calcmode="lin" valueType="num">
                                      <p:cBhvr>
                                        <p:cTn id="32" dur="830" tmFilter="0, 0; 0.125,0.2665; 0.25,0.4; 0.375,0.465; 0.5,0.5;  0.625,0.535; 0.75,0.6; 0.875,0.7335; 1,1">
                                          <p:stCondLst>
                                            <p:cond delay="3310"/>
                                          </p:stCondLst>
                                        </p:cTn>
                                        <p:tgtEl>
                                          <p:spTgt spid="161798"/>
                                        </p:tgtEl>
                                        <p:attrNameLst>
                                          <p:attrName>ppt_y</p:attrName>
                                        </p:attrNameLst>
                                      </p:cBhvr>
                                      <p:tavLst>
                                        <p:tav tm="0" fmla="#ppt_y-sin(pi*$)/27">
                                          <p:val>
                                            <p:fltVal val="0"/>
                                          </p:val>
                                        </p:tav>
                                        <p:tav tm="100000">
                                          <p:val>
                                            <p:fltVal val="1"/>
                                          </p:val>
                                        </p:tav>
                                      </p:tavLst>
                                    </p:anim>
                                    <p:anim calcmode="lin" valueType="num">
                                      <p:cBhvr>
                                        <p:cTn id="33" dur="410" tmFilter="0, 0; 0.125,0.2665; 0.25,0.4; 0.375,0.465; 0.5,0.5;  0.625,0.535; 0.75,0.6; 0.875,0.7335; 1,1">
                                          <p:stCondLst>
                                            <p:cond delay="4140"/>
                                          </p:stCondLst>
                                        </p:cTn>
                                        <p:tgtEl>
                                          <p:spTgt spid="161798"/>
                                        </p:tgtEl>
                                        <p:attrNameLst>
                                          <p:attrName>ppt_y</p:attrName>
                                        </p:attrNameLst>
                                      </p:cBhvr>
                                      <p:tavLst>
                                        <p:tav tm="0" fmla="#ppt_y-sin(pi*$)/81">
                                          <p:val>
                                            <p:fltVal val="0"/>
                                          </p:val>
                                        </p:tav>
                                        <p:tav tm="100000">
                                          <p:val>
                                            <p:fltVal val="1"/>
                                          </p:val>
                                        </p:tav>
                                      </p:tavLst>
                                    </p:anim>
                                    <p:animScale>
                                      <p:cBhvr>
                                        <p:cTn id="34" dur="65">
                                          <p:stCondLst>
                                            <p:cond delay="1625"/>
                                          </p:stCondLst>
                                        </p:cTn>
                                        <p:tgtEl>
                                          <p:spTgt spid="161798"/>
                                        </p:tgtEl>
                                      </p:cBhvr>
                                      <p:to x="100000" y="60000"/>
                                    </p:animScale>
                                    <p:animScale>
                                      <p:cBhvr>
                                        <p:cTn id="35" dur="415" decel="50000">
                                          <p:stCondLst>
                                            <p:cond delay="1690"/>
                                          </p:stCondLst>
                                        </p:cTn>
                                        <p:tgtEl>
                                          <p:spTgt spid="161798"/>
                                        </p:tgtEl>
                                      </p:cBhvr>
                                      <p:to x="100000" y="100000"/>
                                    </p:animScale>
                                    <p:animScale>
                                      <p:cBhvr>
                                        <p:cTn id="36" dur="65">
                                          <p:stCondLst>
                                            <p:cond delay="3280"/>
                                          </p:stCondLst>
                                        </p:cTn>
                                        <p:tgtEl>
                                          <p:spTgt spid="161798"/>
                                        </p:tgtEl>
                                      </p:cBhvr>
                                      <p:to x="100000" y="80000"/>
                                    </p:animScale>
                                    <p:animScale>
                                      <p:cBhvr>
                                        <p:cTn id="37" dur="415" decel="50000">
                                          <p:stCondLst>
                                            <p:cond delay="3345"/>
                                          </p:stCondLst>
                                        </p:cTn>
                                        <p:tgtEl>
                                          <p:spTgt spid="161798"/>
                                        </p:tgtEl>
                                      </p:cBhvr>
                                      <p:to x="100000" y="100000"/>
                                    </p:animScale>
                                    <p:animScale>
                                      <p:cBhvr>
                                        <p:cTn id="38" dur="65">
                                          <p:stCondLst>
                                            <p:cond delay="4105"/>
                                          </p:stCondLst>
                                        </p:cTn>
                                        <p:tgtEl>
                                          <p:spTgt spid="161798"/>
                                        </p:tgtEl>
                                      </p:cBhvr>
                                      <p:to x="100000" y="90000"/>
                                    </p:animScale>
                                    <p:animScale>
                                      <p:cBhvr>
                                        <p:cTn id="39" dur="415" decel="50000">
                                          <p:stCondLst>
                                            <p:cond delay="4170"/>
                                          </p:stCondLst>
                                        </p:cTn>
                                        <p:tgtEl>
                                          <p:spTgt spid="161798"/>
                                        </p:tgtEl>
                                      </p:cBhvr>
                                      <p:to x="100000" y="100000"/>
                                    </p:animScale>
                                    <p:animScale>
                                      <p:cBhvr>
                                        <p:cTn id="40" dur="65">
                                          <p:stCondLst>
                                            <p:cond delay="4520"/>
                                          </p:stCondLst>
                                        </p:cTn>
                                        <p:tgtEl>
                                          <p:spTgt spid="161798"/>
                                        </p:tgtEl>
                                      </p:cBhvr>
                                      <p:to x="100000" y="95000"/>
                                    </p:animScale>
                                    <p:animScale>
                                      <p:cBhvr>
                                        <p:cTn id="41" dur="415" decel="50000">
                                          <p:stCondLst>
                                            <p:cond delay="4585"/>
                                          </p:stCondLst>
                                        </p:cTn>
                                        <p:tgtEl>
                                          <p:spTgt spid="161798"/>
                                        </p:tgtEl>
                                      </p:cBhvr>
                                      <p:to x="100000" y="100000"/>
                                    </p:animScale>
                                  </p:childTnLst>
                                  <p:subTnLst>
                                    <p:set>
                                      <p:cBhvr override="childStyle">
                                        <p:cTn dur="1" fill="hold" display="0" masterRel="nextClick" afterEffect="1"/>
                                        <p:tgtEl>
                                          <p:spTgt spid="161798"/>
                                        </p:tgtEl>
                                        <p:attrNameLst>
                                          <p:attrName>style.visibility</p:attrName>
                                        </p:attrNameLst>
                                      </p:cBhvr>
                                      <p:to>
                                        <p:strVal val="hidden"/>
                                      </p:to>
                                    </p:set>
                                  </p:subTnLst>
                                </p:cTn>
                              </p:par>
                            </p:childTnLst>
                          </p:cTn>
                        </p:par>
                        <p:par>
                          <p:cTn id="42" fill="hold">
                            <p:stCondLst>
                              <p:cond delay="26000"/>
                            </p:stCondLst>
                            <p:childTnLst>
                              <p:par>
                                <p:cTn id="43" presetID="19" presetClass="entr" presetSubtype="10" fill="hold" grpId="0" nodeType="afterEffect">
                                  <p:stCondLst>
                                    <p:cond delay="2000"/>
                                  </p:stCondLst>
                                  <p:childTnLst>
                                    <p:set>
                                      <p:cBhvr>
                                        <p:cTn id="44" dur="1" fill="hold">
                                          <p:stCondLst>
                                            <p:cond delay="0"/>
                                          </p:stCondLst>
                                        </p:cTn>
                                        <p:tgtEl>
                                          <p:spTgt spid="161799"/>
                                        </p:tgtEl>
                                        <p:attrNameLst>
                                          <p:attrName>style.visibility</p:attrName>
                                        </p:attrNameLst>
                                      </p:cBhvr>
                                      <p:to>
                                        <p:strVal val="visible"/>
                                      </p:to>
                                    </p:set>
                                    <p:anim calcmode="lin" valueType="num">
                                      <p:cBhvr>
                                        <p:cTn id="45" dur="5000" fill="hold"/>
                                        <p:tgtEl>
                                          <p:spTgt spid="161799"/>
                                        </p:tgtEl>
                                        <p:attrNameLst>
                                          <p:attrName>ppt_w</p:attrName>
                                        </p:attrNameLst>
                                      </p:cBhvr>
                                      <p:tavLst>
                                        <p:tav tm="0" fmla="#ppt_w*sin(2.5*pi*$)">
                                          <p:val>
                                            <p:fltVal val="0"/>
                                          </p:val>
                                        </p:tav>
                                        <p:tav tm="100000">
                                          <p:val>
                                            <p:fltVal val="1"/>
                                          </p:val>
                                        </p:tav>
                                      </p:tavLst>
                                    </p:anim>
                                    <p:anim calcmode="lin" valueType="num">
                                      <p:cBhvr>
                                        <p:cTn id="46" dur="5000" fill="hold"/>
                                        <p:tgtEl>
                                          <p:spTgt spid="161799"/>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6179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P spid="161795" grpId="0" animBg="1"/>
      <p:bldP spid="161796" grpId="0" animBg="1"/>
      <p:bldP spid="161797" grpId="0" animBg="1"/>
      <p:bldP spid="161798" grpId="0" animBg="1"/>
      <p:bldP spid="16179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200"/>
            </a:gs>
            <a:gs pos="45000">
              <a:srgbClr val="FF7A00"/>
            </a:gs>
            <a:gs pos="70000">
              <a:srgbClr val="FF0300"/>
            </a:gs>
            <a:gs pos="100000">
              <a:srgbClr val="4D0808"/>
            </a:gs>
          </a:gsLst>
          <a:lin ang="5400000" scaled="0"/>
          <a:tileRect/>
        </a:gra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285728"/>
            <a:ext cx="8229600" cy="774720"/>
          </a:xfrm>
        </p:spPr>
        <p:txBody>
          <a:bodyPr/>
          <a:lstStyle/>
          <a:p>
            <a:pPr eaLnBrk="1" hangingPunct="1">
              <a:defRPr/>
            </a:pPr>
            <a:r>
              <a:rPr lang="en-US" sz="4000" spc="50" dirty="0" err="1" smtClean="0">
                <a:ln w="13500">
                  <a:solidFill>
                    <a:schemeClr val="accent1">
                      <a:shade val="2500"/>
                      <a:alpha val="6500"/>
                    </a:schemeClr>
                  </a:solidFill>
                  <a:prstDash val="solid"/>
                </a:ln>
                <a:solidFill>
                  <a:srgbClr val="00CC00"/>
                </a:solidFill>
                <a:effectLst>
                  <a:innerShdw blurRad="50900" dist="38500" dir="13500000">
                    <a:srgbClr val="000000">
                      <a:alpha val="60000"/>
                    </a:srgbClr>
                  </a:innerShdw>
                </a:effectLst>
                <a:latin typeface="Calligrapher" pitchFamily="2" charset="0"/>
              </a:rPr>
              <a:t>Ujian</a:t>
            </a:r>
            <a:r>
              <a:rPr lang="en-US" sz="4000" spc="50" dirty="0" smtClean="0">
                <a:ln w="13500">
                  <a:solidFill>
                    <a:schemeClr val="accent1">
                      <a:shade val="2500"/>
                      <a:alpha val="6500"/>
                    </a:schemeClr>
                  </a:solidFill>
                  <a:prstDash val="solid"/>
                </a:ln>
                <a:solidFill>
                  <a:srgbClr val="00CC00"/>
                </a:solidFill>
                <a:effectLst>
                  <a:innerShdw blurRad="50900" dist="38500" dir="13500000">
                    <a:srgbClr val="000000">
                      <a:alpha val="60000"/>
                    </a:srgbClr>
                  </a:innerShdw>
                </a:effectLst>
                <a:latin typeface="Calligrapher" pitchFamily="2" charset="0"/>
              </a:rPr>
              <a:t>,</a:t>
            </a:r>
            <a:r>
              <a:rPr lang="en-US" sz="40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4000" spc="50" dirty="0" err="1" smtClean="0">
                <a:ln w="13500">
                  <a:solidFill>
                    <a:schemeClr val="accent1">
                      <a:shade val="2500"/>
                      <a:alpha val="6500"/>
                    </a:schemeClr>
                  </a:solidFill>
                  <a:prstDash val="solid"/>
                </a:ln>
                <a:solidFill>
                  <a:srgbClr val="FFC000"/>
                </a:solidFill>
                <a:effectLst>
                  <a:innerShdw blurRad="50900" dist="38500" dir="13500000">
                    <a:srgbClr val="000000">
                      <a:alpha val="60000"/>
                    </a:srgbClr>
                  </a:innerShdw>
                </a:effectLst>
                <a:latin typeface="ChickenScratch" pitchFamily="2" charset="0"/>
              </a:rPr>
              <a:t>Peringatan</a:t>
            </a:r>
            <a:r>
              <a:rPr lang="en-US" sz="40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hickenScratch" pitchFamily="2" charset="0"/>
              </a:rPr>
              <a:t> </a:t>
            </a:r>
            <a:r>
              <a:rPr lang="en-US" sz="3200"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atau</a:t>
            </a:r>
            <a:r>
              <a:rPr lang="en-US" sz="40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3600" spc="50" dirty="0" err="1"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latin typeface="Asylum" pitchFamily="2" charset="0"/>
              </a:rPr>
              <a:t>Adzab</a:t>
            </a:r>
            <a:r>
              <a:rPr lang="en-US" sz="40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p>
        </p:txBody>
      </p:sp>
      <p:sp>
        <p:nvSpPr>
          <p:cNvPr id="175107" name="Rectangle 3"/>
          <p:cNvSpPr>
            <a:spLocks noGrp="1" noChangeArrowheads="1"/>
          </p:cNvSpPr>
          <p:nvPr>
            <p:ph type="body" sz="half" idx="1"/>
          </p:nvPr>
        </p:nvSpPr>
        <p:spPr>
          <a:xfrm>
            <a:off x="457200" y="1600200"/>
            <a:ext cx="3538538" cy="4530725"/>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hangingPunct="1">
              <a:buFont typeface="Wingdings" pitchFamily="2" charset="2"/>
              <a:buNone/>
              <a:defRPr/>
            </a:pPr>
            <a:r>
              <a:rPr lang="en-US" sz="6000" dirty="0" err="1" smtClean="0">
                <a:ln w="900" cmpd="sng">
                  <a:solidFill>
                    <a:schemeClr val="accent1">
                      <a:satMod val="190000"/>
                      <a:alpha val="55000"/>
                    </a:schemeClr>
                  </a:solidFill>
                  <a:prstDash val="solid"/>
                </a:ln>
                <a:solidFill>
                  <a:srgbClr val="00CC00"/>
                </a:solidFill>
                <a:effectLst>
                  <a:innerShdw blurRad="101600" dist="76200" dir="5400000">
                    <a:schemeClr val="accent1">
                      <a:satMod val="190000"/>
                      <a:tint val="100000"/>
                      <a:alpha val="74000"/>
                    </a:schemeClr>
                  </a:innerShdw>
                </a:effectLst>
                <a:latin typeface="Calligrapher" pitchFamily="2" charset="0"/>
              </a:rPr>
              <a:t>Ujian</a:t>
            </a:r>
            <a:endPar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eaLnBrk="1" hangingPunct="1">
              <a:buFont typeface="Wingdings" pitchFamily="2" charset="2"/>
              <a:buNone/>
              <a:defRPr/>
            </a:pPr>
            <a:endParaRPr lang="en-US" sz="3600" dirty="0" smtClean="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endParaRPr>
          </a:p>
          <a:p>
            <a:pPr algn="r" eaLnBrk="1" hangingPunct="1">
              <a:buFont typeface="Wingdings" pitchFamily="2" charset="2"/>
              <a:buNone/>
              <a:defRPr/>
            </a:pPr>
            <a:r>
              <a:rPr lang="en-US" sz="6000" dirty="0" err="1" smtClean="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latin typeface="ChickenScratch" pitchFamily="2" charset="0"/>
              </a:rPr>
              <a:t>Peringatan</a:t>
            </a:r>
            <a:endParaRPr lang="en-US" sz="4000" spc="50" dirty="0" smtClean="0">
              <a:ln w="11430"/>
              <a:solidFill>
                <a:srgbClr val="FFC000"/>
              </a:solidFill>
              <a:effectLst>
                <a:outerShdw blurRad="76200" dist="50800" dir="5400000" algn="tl" rotWithShape="0">
                  <a:srgbClr val="000000">
                    <a:alpha val="65000"/>
                  </a:srgbClr>
                </a:outerShdw>
              </a:effectLst>
              <a:latin typeface="ChickenScratch" pitchFamily="2" charset="0"/>
            </a:endParaRPr>
          </a:p>
          <a:p>
            <a:pPr algn="r" eaLnBrk="1" hangingPunct="1">
              <a:buFont typeface="Wingdings" pitchFamily="2" charset="2"/>
              <a:buNone/>
              <a:defRPr/>
            </a:pPr>
            <a:endPar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eaLnBrk="1" hangingPunct="1">
              <a:buFont typeface="Wingdings" pitchFamily="2" charset="2"/>
              <a:buNone/>
              <a:defRPr/>
            </a:pPr>
            <a:r>
              <a:rPr lang="en-US" sz="5400" dirty="0" err="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Asylum" pitchFamily="2" charset="0"/>
              </a:rPr>
              <a:t>Adzab</a:t>
            </a:r>
            <a:endParaRPr lang="en-US" sz="3600" spc="50" dirty="0" smtClean="0">
              <a:ln w="11430"/>
              <a:solidFill>
                <a:srgbClr val="FF0000"/>
              </a:solidFill>
              <a:effectLst>
                <a:outerShdw blurRad="76200" dist="50800" dir="5400000" algn="tl" rotWithShape="0">
                  <a:srgbClr val="000000">
                    <a:alpha val="65000"/>
                  </a:srgbClr>
                </a:outerShdw>
              </a:effectLst>
              <a:latin typeface="Asylum" pitchFamily="2" charset="0"/>
            </a:endParaRPr>
          </a:p>
        </p:txBody>
      </p:sp>
      <p:sp>
        <p:nvSpPr>
          <p:cNvPr id="175108" name="Rectangle 4"/>
          <p:cNvSpPr>
            <a:spLocks noGrp="1" noChangeArrowheads="1"/>
          </p:cNvSpPr>
          <p:nvPr>
            <p:ph type="body" sz="half" idx="2"/>
          </p:nvPr>
        </p:nvSpPr>
        <p:spPr>
          <a:xfrm>
            <a:off x="5357818" y="1600200"/>
            <a:ext cx="3571900" cy="4530725"/>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buFont typeface="Wingdings" pitchFamily="2" charset="2"/>
              <a:buNone/>
              <a:defRPr/>
            </a:pPr>
            <a:r>
              <a:rPr lang="en-US" sz="6000" dirty="0" err="1" smtClean="0">
                <a:ln w="900" cmpd="sng">
                  <a:solidFill>
                    <a:schemeClr val="accent1">
                      <a:satMod val="190000"/>
                      <a:alpha val="55000"/>
                    </a:schemeClr>
                  </a:solidFill>
                  <a:prstDash val="solid"/>
                </a:ln>
                <a:solidFill>
                  <a:srgbClr val="00CC00"/>
                </a:solidFill>
                <a:effectLst>
                  <a:innerShdw blurRad="101600" dist="76200" dir="5400000">
                    <a:schemeClr val="accent1">
                      <a:satMod val="190000"/>
                      <a:tint val="100000"/>
                      <a:alpha val="74000"/>
                    </a:schemeClr>
                  </a:innerShdw>
                </a:effectLst>
                <a:latin typeface="Calligrapher" pitchFamily="2" charset="0"/>
              </a:rPr>
              <a:t>Beriman</a:t>
            </a:r>
            <a:endParaRPr lang="en-US" sz="4000" dirty="0" smtClean="0">
              <a:ln w="900" cmpd="sng">
                <a:solidFill>
                  <a:schemeClr val="accent1">
                    <a:satMod val="190000"/>
                    <a:alpha val="55000"/>
                  </a:schemeClr>
                </a:solidFill>
                <a:prstDash val="solid"/>
              </a:ln>
              <a:solidFill>
                <a:srgbClr val="00CC00"/>
              </a:solidFill>
              <a:effectLst>
                <a:innerShdw blurRad="101600" dist="76200" dir="5400000">
                  <a:schemeClr val="accent1">
                    <a:satMod val="190000"/>
                    <a:tint val="100000"/>
                    <a:alpha val="74000"/>
                  </a:schemeClr>
                </a:innerShdw>
              </a:effectLst>
              <a:latin typeface="Calligrapher" pitchFamily="2" charset="0"/>
            </a:endParaRPr>
          </a:p>
          <a:p>
            <a:pPr eaLnBrk="1" hangingPunct="1">
              <a:buFont typeface="Wingdings" pitchFamily="2" charset="2"/>
              <a:buNone/>
              <a:defRPr/>
            </a:pPr>
            <a:endPar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eaLnBrk="1" hangingPunct="1">
              <a:buFont typeface="Wingdings" pitchFamily="2" charset="2"/>
              <a:buNone/>
              <a:defRPr/>
            </a:pPr>
            <a:r>
              <a:rPr lang="en-US" sz="7200" spc="50" dirty="0" err="1" smtClean="0">
                <a:ln w="11430"/>
                <a:solidFill>
                  <a:srgbClr val="FFC000"/>
                </a:solidFill>
                <a:effectLst>
                  <a:outerShdw blurRad="76200" dist="50800" dir="5400000" algn="tl" rotWithShape="0">
                    <a:srgbClr val="000000">
                      <a:alpha val="65000"/>
                    </a:srgbClr>
                  </a:outerShdw>
                </a:effectLst>
                <a:latin typeface="ChickenScratch" pitchFamily="2" charset="0"/>
              </a:rPr>
              <a:t>Lalai</a:t>
            </a:r>
            <a:endParaRPr lang="en-US" sz="7200" spc="50" dirty="0" smtClean="0">
              <a:ln w="11430"/>
              <a:solidFill>
                <a:srgbClr val="FFC000"/>
              </a:solidFill>
              <a:effectLst>
                <a:outerShdw blurRad="76200" dist="50800" dir="5400000" algn="tl" rotWithShape="0">
                  <a:srgbClr val="000000">
                    <a:alpha val="65000"/>
                  </a:srgbClr>
                </a:outerShdw>
              </a:effectLst>
              <a:latin typeface="ChickenScratch" pitchFamily="2" charset="0"/>
            </a:endParaRPr>
          </a:p>
          <a:p>
            <a:pPr eaLnBrk="1" hangingPunct="1">
              <a:buFont typeface="Wingdings" pitchFamily="2" charset="2"/>
              <a:buNone/>
              <a:defRPr/>
            </a:pPr>
            <a:r>
              <a:rPr lang="en-US" sz="9600" dirty="0" err="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ailey'sCar" pitchFamily="2" charset="0"/>
              </a:rPr>
              <a:t>Kufur</a:t>
            </a:r>
            <a:endParaRPr lang="en-US" sz="4800"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ailey'sCar" pitchFamily="2" charset="0"/>
            </a:endParaRPr>
          </a:p>
          <a:p>
            <a:pPr eaLnBrk="1" hangingPunct="1">
              <a:buFont typeface="Wingdings" pitchFamily="2" charset="2"/>
              <a:buNone/>
              <a:defRPr/>
            </a:pPr>
            <a:endParaRPr lang="en-US"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5109" name="AutoShape 5"/>
          <p:cNvSpPr>
            <a:spLocks noChangeArrowheads="1"/>
          </p:cNvSpPr>
          <p:nvPr/>
        </p:nvSpPr>
        <p:spPr bwMode="auto">
          <a:xfrm>
            <a:off x="4211638" y="2133600"/>
            <a:ext cx="1081087" cy="35274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3558 h 21600"/>
              <a:gd name="T14" fmla="*/ 14922 w 21600"/>
              <a:gd name="T15" fmla="*/ 18042 h 21600"/>
            </a:gdLst>
            <a:ahLst/>
            <a:cxnLst>
              <a:cxn ang="T8">
                <a:pos x="T0" y="T1"/>
              </a:cxn>
              <a:cxn ang="T9">
                <a:pos x="T2" y="T3"/>
              </a:cxn>
              <a:cxn ang="T10">
                <a:pos x="T4" y="T5"/>
              </a:cxn>
              <a:cxn ang="T11">
                <a:pos x="T6" y="T7"/>
              </a:cxn>
            </a:cxnLst>
            <a:rect l="T12" t="T13" r="T14" b="T15"/>
            <a:pathLst>
              <a:path w="21600" h="21600">
                <a:moveTo>
                  <a:pt x="11641" y="0"/>
                </a:moveTo>
                <a:lnTo>
                  <a:pt x="11641" y="3558"/>
                </a:lnTo>
                <a:lnTo>
                  <a:pt x="3375" y="3558"/>
                </a:lnTo>
                <a:lnTo>
                  <a:pt x="3375" y="18042"/>
                </a:lnTo>
                <a:lnTo>
                  <a:pt x="11641" y="18042"/>
                </a:lnTo>
                <a:lnTo>
                  <a:pt x="11641" y="21600"/>
                </a:lnTo>
                <a:lnTo>
                  <a:pt x="21600" y="10800"/>
                </a:lnTo>
                <a:close/>
              </a:path>
              <a:path w="21600" h="21600">
                <a:moveTo>
                  <a:pt x="1350" y="3558"/>
                </a:moveTo>
                <a:lnTo>
                  <a:pt x="1350" y="18042"/>
                </a:lnTo>
                <a:lnTo>
                  <a:pt x="2700" y="18042"/>
                </a:lnTo>
                <a:lnTo>
                  <a:pt x="2700" y="3558"/>
                </a:lnTo>
                <a:close/>
              </a:path>
              <a:path w="21600" h="21600">
                <a:moveTo>
                  <a:pt x="0" y="3558"/>
                </a:moveTo>
                <a:lnTo>
                  <a:pt x="0" y="18042"/>
                </a:lnTo>
                <a:lnTo>
                  <a:pt x="675" y="18042"/>
                </a:lnTo>
                <a:lnTo>
                  <a:pt x="675" y="3558"/>
                </a:lnTo>
                <a:close/>
              </a:path>
            </a:pathLst>
          </a:custGeom>
          <a:solidFill>
            <a:schemeClr val="tx1">
              <a:lumMod val="75000"/>
            </a:schemeClr>
          </a:solidFill>
          <a:ln w="9525">
            <a:noFill/>
            <a:miter lim="800000"/>
            <a:headEnd/>
            <a:tailEnd/>
          </a:ln>
          <a:scene3d>
            <a:camera prst="orthographicFront"/>
            <a:lightRig rig="soft" dir="tl">
              <a:rot lat="0" lon="0" rev="0"/>
            </a:lightRig>
          </a:scene3d>
          <a:sp3d>
            <a:bevelT/>
          </a:sp3d>
        </p:spPr>
        <p:txBody>
          <a:bodyPr wrap="none" anchor="ctr">
            <a:sp3d contourW="25400" prstMaterial="matte">
              <a:bevelT w="25400" h="55880" prst="artDeco"/>
              <a:contourClr>
                <a:schemeClr val="accent2">
                  <a:tint val="20000"/>
                </a:schemeClr>
              </a:contourClr>
            </a:sp3d>
          </a:bodyPr>
          <a:lstStyle/>
          <a:p>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fade">
                                      <p:cBhvr>
                                        <p:cTn id="7" dur="2000"/>
                                        <p:tgtEl>
                                          <p:spTgt spid="175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107">
                                            <p:txEl>
                                              <p:pRg st="0" end="0"/>
                                            </p:txEl>
                                          </p:spTgt>
                                        </p:tgtEl>
                                        <p:attrNameLst>
                                          <p:attrName>style.visibility</p:attrName>
                                        </p:attrNameLst>
                                      </p:cBhvr>
                                      <p:to>
                                        <p:strVal val="visible"/>
                                      </p:to>
                                    </p:set>
                                    <p:animEffect transition="in" filter="fade">
                                      <p:cBhvr>
                                        <p:cTn id="12" dur="2000"/>
                                        <p:tgtEl>
                                          <p:spTgt spid="175107">
                                            <p:txEl>
                                              <p:pRg st="0" end="0"/>
                                            </p:txEl>
                                          </p:spTgt>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175109"/>
                                        </p:tgtEl>
                                        <p:attrNameLst>
                                          <p:attrName>style.visibility</p:attrName>
                                        </p:attrNameLst>
                                      </p:cBhvr>
                                      <p:to>
                                        <p:strVal val="visible"/>
                                      </p:to>
                                    </p:set>
                                    <p:animEffect transition="in" filter="slide(fromLeft)">
                                      <p:cBhvr>
                                        <p:cTn id="16" dur="5000"/>
                                        <p:tgtEl>
                                          <p:spTgt spid="17510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5108">
                                            <p:txEl>
                                              <p:pRg st="0" end="0"/>
                                            </p:txEl>
                                          </p:spTgt>
                                        </p:tgtEl>
                                        <p:attrNameLst>
                                          <p:attrName>style.visibility</p:attrName>
                                        </p:attrNameLst>
                                      </p:cBhvr>
                                      <p:to>
                                        <p:strVal val="visible"/>
                                      </p:to>
                                    </p:set>
                                    <p:animEffect transition="in" filter="fade">
                                      <p:cBhvr>
                                        <p:cTn id="21" dur="2000"/>
                                        <p:tgtEl>
                                          <p:spTgt spid="17510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5107">
                                            <p:txEl>
                                              <p:pRg st="2" end="2"/>
                                            </p:txEl>
                                          </p:spTgt>
                                        </p:tgtEl>
                                        <p:attrNameLst>
                                          <p:attrName>style.visibility</p:attrName>
                                        </p:attrNameLst>
                                      </p:cBhvr>
                                      <p:to>
                                        <p:strVal val="visible"/>
                                      </p:to>
                                    </p:set>
                                    <p:animEffect transition="in" filter="fade">
                                      <p:cBhvr>
                                        <p:cTn id="26" dur="2000"/>
                                        <p:tgtEl>
                                          <p:spTgt spid="17510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5108">
                                            <p:txEl>
                                              <p:pRg st="2" end="2"/>
                                            </p:txEl>
                                          </p:spTgt>
                                        </p:tgtEl>
                                        <p:attrNameLst>
                                          <p:attrName>style.visibility</p:attrName>
                                        </p:attrNameLst>
                                      </p:cBhvr>
                                      <p:to>
                                        <p:strVal val="visible"/>
                                      </p:to>
                                    </p:set>
                                    <p:animEffect transition="in" filter="fade">
                                      <p:cBhvr>
                                        <p:cTn id="31" dur="2000"/>
                                        <p:tgtEl>
                                          <p:spTgt spid="17510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5107">
                                            <p:txEl>
                                              <p:pRg st="4" end="4"/>
                                            </p:txEl>
                                          </p:spTgt>
                                        </p:tgtEl>
                                        <p:attrNameLst>
                                          <p:attrName>style.visibility</p:attrName>
                                        </p:attrNameLst>
                                      </p:cBhvr>
                                      <p:to>
                                        <p:strVal val="visible"/>
                                      </p:to>
                                    </p:set>
                                    <p:animEffect transition="in" filter="fade">
                                      <p:cBhvr>
                                        <p:cTn id="36" dur="2000"/>
                                        <p:tgtEl>
                                          <p:spTgt spid="17510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5108">
                                            <p:txEl>
                                              <p:pRg st="3" end="3"/>
                                            </p:txEl>
                                          </p:spTgt>
                                        </p:tgtEl>
                                        <p:attrNameLst>
                                          <p:attrName>style.visibility</p:attrName>
                                        </p:attrNameLst>
                                      </p:cBhvr>
                                      <p:to>
                                        <p:strVal val="visible"/>
                                      </p:to>
                                    </p:set>
                                    <p:animEffect transition="in" filter="fade">
                                      <p:cBhvr>
                                        <p:cTn id="41" dur="2000"/>
                                        <p:tgtEl>
                                          <p:spTgt spid="1751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P spid="175107" grpId="0" build="p"/>
      <p:bldP spid="175108" grpId="0" build="p"/>
      <p:bldP spid="175109" grpId="0" animBg="1"/>
    </p:bldLst>
  </p:timing>
</p:sld>
</file>

<file path=ppt/theme/theme1.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InformaSSi"/>
        <a:ea typeface=""/>
        <a:cs typeface=""/>
      </a:majorFont>
      <a:minorFont>
        <a:latin typeface="CarnatiSCapsSS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Competition</Template>
  <TotalTime>1680</TotalTime>
  <Words>711</Words>
  <Application>Microsoft Macintosh PowerPoint</Application>
  <PresentationFormat>On-screen Show (4:3)</PresentationFormat>
  <Paragraphs>191</Paragraphs>
  <Slides>25</Slides>
  <Notes>13</Notes>
  <HiddenSlides>2</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Competition</vt:lpstr>
      <vt:lpstr>I Love Trouble (mencintai masalah)</vt:lpstr>
      <vt:lpstr>Why Me?</vt:lpstr>
      <vt:lpstr>Berapa Wajah yang anda lihat?</vt:lpstr>
      <vt:lpstr>Asumsi?</vt:lpstr>
      <vt:lpstr>Hasil Latihan 11 Bulan</vt:lpstr>
      <vt:lpstr>PROBLEM MANAGEMENT</vt:lpstr>
      <vt:lpstr>Apa Bedanya?</vt:lpstr>
      <vt:lpstr>Kama Sutra</vt:lpstr>
      <vt:lpstr>Ujian, Peringatan atau Adzab?</vt:lpstr>
      <vt:lpstr>PowerPoint Presentation</vt:lpstr>
      <vt:lpstr>The Real Problem is . . . .</vt:lpstr>
      <vt:lpstr>10 Penyebab Kesulitan Diri</vt:lpstr>
      <vt:lpstr>Masalah !!!</vt:lpstr>
      <vt:lpstr>Taubatan Nasuha</vt:lpstr>
      <vt:lpstr>PowerPoint Presentation</vt:lpstr>
      <vt:lpstr>Think that You Can Do It!!!</vt:lpstr>
      <vt:lpstr>QS Al Hasyr 59:18</vt:lpstr>
      <vt:lpstr>PowerPoint Presentation</vt:lpstr>
      <vt:lpstr>Fadhilah Ramadhan</vt:lpstr>
      <vt:lpstr>People Reject Changes</vt:lpstr>
      <vt:lpstr>PowerPoint Presentation</vt:lpstr>
      <vt:lpstr>Du’a Ifthor Shaum,  sebelum makan &amp; minum</vt:lpstr>
      <vt:lpstr>Du’a Ifthor Shoum Setelah Makan &amp; Minum</vt:lpstr>
      <vt:lpstr>Halal Bi Halal</vt:lpstr>
      <vt:lpstr>Halal bi Halal ?</vt:lpstr>
    </vt:vector>
  </TitlesOfParts>
  <Company>Bumi Anggrek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Love Trouble</dc:title>
  <dc:creator>Doddy Elzha</dc:creator>
  <cp:lastModifiedBy>Doddy Al Jambary</cp:lastModifiedBy>
  <cp:revision>127</cp:revision>
  <cp:lastPrinted>1601-01-01T00:00:00Z</cp:lastPrinted>
  <dcterms:created xsi:type="dcterms:W3CDTF">2006-06-21T02:28:02Z</dcterms:created>
  <dcterms:modified xsi:type="dcterms:W3CDTF">2012-07-31T06:32:45Z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